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57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15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73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319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289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47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057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6638" algn="l" defTabSz="3629159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40" d="100"/>
          <a:sy n="40" d="100"/>
        </p:scale>
        <p:origin x="816" y="14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LUNOS\Thais\Paper_Thais\Grafico%20OBSxPR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LUNOS\Thais\Paper_Thais\Grafico%20OBSxPR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>
                <a:solidFill>
                  <a:srgbClr val="FF0000"/>
                </a:solidFill>
                <a:prstDash val="sysDot"/>
              </a:ln>
            </c:spPr>
            <c:trendlineType val="linear"/>
            <c:dispRSqr val="0"/>
            <c:dispEq val="0"/>
          </c:trendline>
          <c:xVal>
            <c:numRef>
              <c:f>Plan1!$T$2:$T$956</c:f>
              <c:numCache>
                <c:formatCode>General</c:formatCode>
                <c:ptCount val="955"/>
                <c:pt idx="0">
                  <c:v>5.5374999999999996</c:v>
                </c:pt>
                <c:pt idx="1">
                  <c:v>7.5090000000000003</c:v>
                </c:pt>
                <c:pt idx="2">
                  <c:v>6.9459</c:v>
                </c:pt>
                <c:pt idx="3">
                  <c:v>5.7122999999999999</c:v>
                </c:pt>
                <c:pt idx="4">
                  <c:v>5.8937999999999997</c:v>
                </c:pt>
                <c:pt idx="5">
                  <c:v>6.0494000000000003</c:v>
                </c:pt>
                <c:pt idx="6">
                  <c:v>6.2604999999999995</c:v>
                </c:pt>
                <c:pt idx="7">
                  <c:v>6.0629999999999971</c:v>
                </c:pt>
                <c:pt idx="8">
                  <c:v>6.2007000000000003</c:v>
                </c:pt>
                <c:pt idx="9">
                  <c:v>7.0423999999999998</c:v>
                </c:pt>
                <c:pt idx="10">
                  <c:v>7.5831</c:v>
                </c:pt>
                <c:pt idx="11">
                  <c:v>5.2439</c:v>
                </c:pt>
                <c:pt idx="12">
                  <c:v>5.8526999999999996</c:v>
                </c:pt>
                <c:pt idx="13">
                  <c:v>5.8494000000000002</c:v>
                </c:pt>
                <c:pt idx="14">
                  <c:v>7.4032000000000027</c:v>
                </c:pt>
                <c:pt idx="15">
                  <c:v>7.1908999999999974</c:v>
                </c:pt>
                <c:pt idx="16">
                  <c:v>4.5383000000000004</c:v>
                </c:pt>
                <c:pt idx="17">
                  <c:v>6.1398999999999999</c:v>
                </c:pt>
                <c:pt idx="18">
                  <c:v>5.5861999999999998</c:v>
                </c:pt>
                <c:pt idx="19">
                  <c:v>4.3356000000000003</c:v>
                </c:pt>
                <c:pt idx="20">
                  <c:v>7.6166</c:v>
                </c:pt>
                <c:pt idx="21">
                  <c:v>6.9857000000000014</c:v>
                </c:pt>
                <c:pt idx="22">
                  <c:v>7.3221999999999969</c:v>
                </c:pt>
                <c:pt idx="23">
                  <c:v>4.1532999999999998</c:v>
                </c:pt>
                <c:pt idx="24">
                  <c:v>5.5529999999999973</c:v>
                </c:pt>
                <c:pt idx="25">
                  <c:v>5.9478999999999997</c:v>
                </c:pt>
                <c:pt idx="26">
                  <c:v>5.7817000000000025</c:v>
                </c:pt>
                <c:pt idx="27">
                  <c:v>6.4352000000000027</c:v>
                </c:pt>
                <c:pt idx="28">
                  <c:v>7.4319000000000024</c:v>
                </c:pt>
                <c:pt idx="29">
                  <c:v>6.7150999999999996</c:v>
                </c:pt>
                <c:pt idx="30">
                  <c:v>6.6960999999999995</c:v>
                </c:pt>
                <c:pt idx="31">
                  <c:v>4.6038999999999985</c:v>
                </c:pt>
                <c:pt idx="32">
                  <c:v>5.6998999999999995</c:v>
                </c:pt>
                <c:pt idx="33">
                  <c:v>5.25</c:v>
                </c:pt>
                <c:pt idx="34">
                  <c:v>6.2854999999999999</c:v>
                </c:pt>
                <c:pt idx="35">
                  <c:v>7.8564999999999996</c:v>
                </c:pt>
                <c:pt idx="36">
                  <c:v>5.4962000000000026</c:v>
                </c:pt>
                <c:pt idx="37">
                  <c:v>5.8710000000000004</c:v>
                </c:pt>
                <c:pt idx="38">
                  <c:v>6.2534000000000001</c:v>
                </c:pt>
                <c:pt idx="39">
                  <c:v>4.6072999999999995</c:v>
                </c:pt>
                <c:pt idx="40">
                  <c:v>7.5324</c:v>
                </c:pt>
                <c:pt idx="41">
                  <c:v>6.9358000000000004</c:v>
                </c:pt>
                <c:pt idx="42">
                  <c:v>5.6693999999999996</c:v>
                </c:pt>
                <c:pt idx="43">
                  <c:v>5.8693999999999997</c:v>
                </c:pt>
                <c:pt idx="44">
                  <c:v>5.9501999999999997</c:v>
                </c:pt>
                <c:pt idx="45">
                  <c:v>6.7513000000000014</c:v>
                </c:pt>
                <c:pt idx="46">
                  <c:v>4.3510999999999997</c:v>
                </c:pt>
                <c:pt idx="47">
                  <c:v>6.3445999999999971</c:v>
                </c:pt>
                <c:pt idx="48">
                  <c:v>4.5917000000000003</c:v>
                </c:pt>
                <c:pt idx="49">
                  <c:v>7.1539999999999973</c:v>
                </c:pt>
                <c:pt idx="50">
                  <c:v>7.7591999999999999</c:v>
                </c:pt>
                <c:pt idx="51">
                  <c:v>5.5781000000000001</c:v>
                </c:pt>
                <c:pt idx="52">
                  <c:v>7.4661999999999997</c:v>
                </c:pt>
                <c:pt idx="53">
                  <c:v>5.9104000000000001</c:v>
                </c:pt>
                <c:pt idx="54">
                  <c:v>6.6734</c:v>
                </c:pt>
                <c:pt idx="55">
                  <c:v>4.3056999999999999</c:v>
                </c:pt>
                <c:pt idx="56">
                  <c:v>5.8277999999999972</c:v>
                </c:pt>
                <c:pt idx="57">
                  <c:v>7.2223999999999995</c:v>
                </c:pt>
                <c:pt idx="58">
                  <c:v>5.0724</c:v>
                </c:pt>
                <c:pt idx="59">
                  <c:v>5.6927999999999974</c:v>
                </c:pt>
                <c:pt idx="60">
                  <c:v>6.7817000000000025</c:v>
                </c:pt>
                <c:pt idx="61">
                  <c:v>6.8216000000000001</c:v>
                </c:pt>
                <c:pt idx="62">
                  <c:v>5.1886000000000001</c:v>
                </c:pt>
                <c:pt idx="63">
                  <c:v>3.3774999999999986</c:v>
                </c:pt>
                <c:pt idx="64">
                  <c:v>6.4981999999999998</c:v>
                </c:pt>
                <c:pt idx="65">
                  <c:v>5.5753000000000004</c:v>
                </c:pt>
                <c:pt idx="66">
                  <c:v>7.3614999999999995</c:v>
                </c:pt>
                <c:pt idx="67">
                  <c:v>4.7972999999999999</c:v>
                </c:pt>
                <c:pt idx="68">
                  <c:v>4.8465999999999996</c:v>
                </c:pt>
                <c:pt idx="69">
                  <c:v>5.9308000000000014</c:v>
                </c:pt>
                <c:pt idx="70">
                  <c:v>8.1243000000000016</c:v>
                </c:pt>
                <c:pt idx="71">
                  <c:v>4.9528999999999996</c:v>
                </c:pt>
                <c:pt idx="72">
                  <c:v>8.0147000000000013</c:v>
                </c:pt>
                <c:pt idx="73">
                  <c:v>7.1361999999999997</c:v>
                </c:pt>
                <c:pt idx="74">
                  <c:v>5.2993000000000023</c:v>
                </c:pt>
                <c:pt idx="75">
                  <c:v>4.9169</c:v>
                </c:pt>
                <c:pt idx="76">
                  <c:v>5.9828999999999999</c:v>
                </c:pt>
                <c:pt idx="77">
                  <c:v>5.8508999999999975</c:v>
                </c:pt>
                <c:pt idx="78">
                  <c:v>4.8815999999999997</c:v>
                </c:pt>
                <c:pt idx="79">
                  <c:v>5.9744999999999999</c:v>
                </c:pt>
                <c:pt idx="80">
                  <c:v>5.2430000000000003</c:v>
                </c:pt>
                <c:pt idx="81">
                  <c:v>7.6989999999999972</c:v>
                </c:pt>
                <c:pt idx="82">
                  <c:v>6.4074</c:v>
                </c:pt>
                <c:pt idx="83">
                  <c:v>6.3353000000000002</c:v>
                </c:pt>
                <c:pt idx="84">
                  <c:v>7.4735000000000014</c:v>
                </c:pt>
                <c:pt idx="85">
                  <c:v>7.7329999999999997</c:v>
                </c:pt>
                <c:pt idx="86">
                  <c:v>6.7625999999999973</c:v>
                </c:pt>
                <c:pt idx="87">
                  <c:v>8.0948000000000011</c:v>
                </c:pt>
                <c:pt idx="88">
                  <c:v>7.9487000000000014</c:v>
                </c:pt>
                <c:pt idx="89">
                  <c:v>8.0917000000000012</c:v>
                </c:pt>
                <c:pt idx="90">
                  <c:v>5.2667999999999999</c:v>
                </c:pt>
                <c:pt idx="91">
                  <c:v>5.7606000000000002</c:v>
                </c:pt>
                <c:pt idx="92">
                  <c:v>7.2174999999999985</c:v>
                </c:pt>
                <c:pt idx="93">
                  <c:v>7.4950999999999999</c:v>
                </c:pt>
                <c:pt idx="94">
                  <c:v>6.4761000000000024</c:v>
                </c:pt>
                <c:pt idx="95">
                  <c:v>6.1776</c:v>
                </c:pt>
                <c:pt idx="96">
                  <c:v>8.3311999999999991</c:v>
                </c:pt>
                <c:pt idx="97">
                  <c:v>5.2771999999999997</c:v>
                </c:pt>
                <c:pt idx="98">
                  <c:v>5.6054999999999975</c:v>
                </c:pt>
                <c:pt idx="99">
                  <c:v>5.6862000000000004</c:v>
                </c:pt>
                <c:pt idx="100">
                  <c:v>6.7128999999999985</c:v>
                </c:pt>
                <c:pt idx="101">
                  <c:v>5.6718000000000002</c:v>
                </c:pt>
                <c:pt idx="102">
                  <c:v>5.9704000000000024</c:v>
                </c:pt>
                <c:pt idx="103">
                  <c:v>7.3939999999999975</c:v>
                </c:pt>
                <c:pt idx="104">
                  <c:v>6.2108999999999996</c:v>
                </c:pt>
                <c:pt idx="105">
                  <c:v>7.3319000000000001</c:v>
                </c:pt>
                <c:pt idx="106">
                  <c:v>5.7728999999999999</c:v>
                </c:pt>
                <c:pt idx="107">
                  <c:v>5.6733000000000002</c:v>
                </c:pt>
                <c:pt idx="108">
                  <c:v>7.6109999999999971</c:v>
                </c:pt>
                <c:pt idx="109">
                  <c:v>6.3213999999999997</c:v>
                </c:pt>
                <c:pt idx="110">
                  <c:v>4.5647999999999973</c:v>
                </c:pt>
                <c:pt idx="111">
                  <c:v>6.4368000000000025</c:v>
                </c:pt>
                <c:pt idx="112">
                  <c:v>5.2359</c:v>
                </c:pt>
                <c:pt idx="113">
                  <c:v>5.0307000000000004</c:v>
                </c:pt>
                <c:pt idx="114">
                  <c:v>6.9878</c:v>
                </c:pt>
                <c:pt idx="115">
                  <c:v>2.3545999999999987</c:v>
                </c:pt>
                <c:pt idx="116">
                  <c:v>3.9337</c:v>
                </c:pt>
                <c:pt idx="117">
                  <c:v>6.5088999999999997</c:v>
                </c:pt>
                <c:pt idx="118">
                  <c:v>4.5182000000000002</c:v>
                </c:pt>
                <c:pt idx="119">
                  <c:v>6.8224999999999971</c:v>
                </c:pt>
                <c:pt idx="120">
                  <c:v>5.9769000000000014</c:v>
                </c:pt>
                <c:pt idx="121">
                  <c:v>5.3944999999999972</c:v>
                </c:pt>
                <c:pt idx="122">
                  <c:v>6.5625999999999971</c:v>
                </c:pt>
                <c:pt idx="123">
                  <c:v>4.8666999999999998</c:v>
                </c:pt>
                <c:pt idx="124">
                  <c:v>5.9866000000000028</c:v>
                </c:pt>
                <c:pt idx="125">
                  <c:v>4.0407000000000002</c:v>
                </c:pt>
                <c:pt idx="126">
                  <c:v>7.3524999999999974</c:v>
                </c:pt>
                <c:pt idx="127">
                  <c:v>4.0709</c:v>
                </c:pt>
                <c:pt idx="128">
                  <c:v>7.1519999999999975</c:v>
                </c:pt>
                <c:pt idx="129">
                  <c:v>6.5015999999999998</c:v>
                </c:pt>
                <c:pt idx="130">
                  <c:v>5.8778999999999995</c:v>
                </c:pt>
                <c:pt idx="131">
                  <c:v>7.4847000000000001</c:v>
                </c:pt>
                <c:pt idx="132">
                  <c:v>6.0424999999999995</c:v>
                </c:pt>
                <c:pt idx="133">
                  <c:v>6.5828999999999995</c:v>
                </c:pt>
                <c:pt idx="134">
                  <c:v>6.397999999999997</c:v>
                </c:pt>
                <c:pt idx="135">
                  <c:v>7.4272</c:v>
                </c:pt>
                <c:pt idx="136">
                  <c:v>7.1237999999999975</c:v>
                </c:pt>
                <c:pt idx="137">
                  <c:v>6.6856</c:v>
                </c:pt>
                <c:pt idx="138">
                  <c:v>5.9188999999999998</c:v>
                </c:pt>
                <c:pt idx="139">
                  <c:v>5.5440999999999985</c:v>
                </c:pt>
                <c:pt idx="140">
                  <c:v>6.8315999999999999</c:v>
                </c:pt>
                <c:pt idx="141">
                  <c:v>4.7170999999999985</c:v>
                </c:pt>
                <c:pt idx="142">
                  <c:v>7.2431999999999999</c:v>
                </c:pt>
                <c:pt idx="143">
                  <c:v>5.8624999999999972</c:v>
                </c:pt>
                <c:pt idx="144">
                  <c:v>6.6218999999999975</c:v>
                </c:pt>
                <c:pt idx="145">
                  <c:v>7.1516999999999999</c:v>
                </c:pt>
                <c:pt idx="146">
                  <c:v>6.0035999999999996</c:v>
                </c:pt>
                <c:pt idx="147">
                  <c:v>6.9321000000000002</c:v>
                </c:pt>
                <c:pt idx="148">
                  <c:v>6.2480000000000002</c:v>
                </c:pt>
                <c:pt idx="149">
                  <c:v>5.5449999999999973</c:v>
                </c:pt>
                <c:pt idx="150">
                  <c:v>6.4238999999999997</c:v>
                </c:pt>
                <c:pt idx="151">
                  <c:v>6.1734</c:v>
                </c:pt>
                <c:pt idx="152">
                  <c:v>7.1966999999999999</c:v>
                </c:pt>
                <c:pt idx="153">
                  <c:v>5.0160999999999998</c:v>
                </c:pt>
                <c:pt idx="154">
                  <c:v>6.0735999999999999</c:v>
                </c:pt>
                <c:pt idx="155">
                  <c:v>7.3672999999999975</c:v>
                </c:pt>
                <c:pt idx="156">
                  <c:v>6.5587</c:v>
                </c:pt>
                <c:pt idx="157">
                  <c:v>7.7365000000000004</c:v>
                </c:pt>
                <c:pt idx="158">
                  <c:v>5.9869000000000003</c:v>
                </c:pt>
                <c:pt idx="159">
                  <c:v>6.4523000000000001</c:v>
                </c:pt>
                <c:pt idx="160">
                  <c:v>5.7633999999999999</c:v>
                </c:pt>
                <c:pt idx="161">
                  <c:v>5.9478999999999997</c:v>
                </c:pt>
                <c:pt idx="162">
                  <c:v>6.0145999999999971</c:v>
                </c:pt>
                <c:pt idx="163">
                  <c:v>5.3052000000000001</c:v>
                </c:pt>
                <c:pt idx="164">
                  <c:v>7.2961</c:v>
                </c:pt>
                <c:pt idx="165">
                  <c:v>6.4558999999999997</c:v>
                </c:pt>
                <c:pt idx="166">
                  <c:v>5.1293999999999995</c:v>
                </c:pt>
                <c:pt idx="167">
                  <c:v>6.0033000000000003</c:v>
                </c:pt>
                <c:pt idx="168">
                  <c:v>6.0293000000000001</c:v>
                </c:pt>
                <c:pt idx="169">
                  <c:v>5.5547999999999975</c:v>
                </c:pt>
                <c:pt idx="170">
                  <c:v>6.7839999999999998</c:v>
                </c:pt>
                <c:pt idx="171">
                  <c:v>6.7778</c:v>
                </c:pt>
                <c:pt idx="172">
                  <c:v>6.6107999999999985</c:v>
                </c:pt>
                <c:pt idx="173">
                  <c:v>6.3536999999999999</c:v>
                </c:pt>
                <c:pt idx="174">
                  <c:v>6.6590999999999996</c:v>
                </c:pt>
                <c:pt idx="175">
                  <c:v>6.3071999999999973</c:v>
                </c:pt>
                <c:pt idx="176">
                  <c:v>5.8876999999999997</c:v>
                </c:pt>
                <c:pt idx="177">
                  <c:v>5.9706000000000028</c:v>
                </c:pt>
                <c:pt idx="178">
                  <c:v>7.2088999999999999</c:v>
                </c:pt>
                <c:pt idx="179">
                  <c:v>5.2703000000000024</c:v>
                </c:pt>
                <c:pt idx="180">
                  <c:v>7.5625999999999971</c:v>
                </c:pt>
                <c:pt idx="181">
                  <c:v>7.3883999999999999</c:v>
                </c:pt>
                <c:pt idx="182">
                  <c:v>6.5634999999999986</c:v>
                </c:pt>
                <c:pt idx="183">
                  <c:v>6.7658999999999985</c:v>
                </c:pt>
                <c:pt idx="184">
                  <c:v>6.4494000000000025</c:v>
                </c:pt>
                <c:pt idx="185">
                  <c:v>5.4394000000000027</c:v>
                </c:pt>
                <c:pt idx="186">
                  <c:v>6.1971999999999969</c:v>
                </c:pt>
                <c:pt idx="187">
                  <c:v>6.5040999999999976</c:v>
                </c:pt>
                <c:pt idx="188">
                  <c:v>6.3180999999999985</c:v>
                </c:pt>
                <c:pt idx="189">
                  <c:v>6.2089999999999996</c:v>
                </c:pt>
                <c:pt idx="190">
                  <c:v>5.8878999999999975</c:v>
                </c:pt>
                <c:pt idx="191">
                  <c:v>7.1152999999999995</c:v>
                </c:pt>
                <c:pt idx="192">
                  <c:v>7.3638999999999974</c:v>
                </c:pt>
                <c:pt idx="193">
                  <c:v>5.7228999999999974</c:v>
                </c:pt>
                <c:pt idx="194">
                  <c:v>7.6066000000000003</c:v>
                </c:pt>
                <c:pt idx="195">
                  <c:v>6.1962000000000002</c:v>
                </c:pt>
                <c:pt idx="196">
                  <c:v>6.2191000000000001</c:v>
                </c:pt>
                <c:pt idx="197">
                  <c:v>6.854199999999997</c:v>
                </c:pt>
                <c:pt idx="198">
                  <c:v>7.1871999999999971</c:v>
                </c:pt>
                <c:pt idx="199">
                  <c:v>5.8186999999999998</c:v>
                </c:pt>
                <c:pt idx="200">
                  <c:v>5.6052</c:v>
                </c:pt>
                <c:pt idx="201">
                  <c:v>6.9344000000000001</c:v>
                </c:pt>
                <c:pt idx="202">
                  <c:v>4.9755000000000003</c:v>
                </c:pt>
                <c:pt idx="203">
                  <c:v>6.9344000000000001</c:v>
                </c:pt>
                <c:pt idx="204">
                  <c:v>7.8698999999999995</c:v>
                </c:pt>
                <c:pt idx="205">
                  <c:v>5.6733000000000002</c:v>
                </c:pt>
                <c:pt idx="206">
                  <c:v>6.9154</c:v>
                </c:pt>
                <c:pt idx="207">
                  <c:v>7.85</c:v>
                </c:pt>
                <c:pt idx="208">
                  <c:v>5.9546000000000001</c:v>
                </c:pt>
                <c:pt idx="209">
                  <c:v>6.5030999999999999</c:v>
                </c:pt>
                <c:pt idx="210">
                  <c:v>6.7920999999999996</c:v>
                </c:pt>
                <c:pt idx="211">
                  <c:v>6.1464999999999996</c:v>
                </c:pt>
                <c:pt idx="212">
                  <c:v>5.7939999999999996</c:v>
                </c:pt>
                <c:pt idx="213">
                  <c:v>6.9847999999999999</c:v>
                </c:pt>
                <c:pt idx="214">
                  <c:v>5.4321999999999999</c:v>
                </c:pt>
                <c:pt idx="215">
                  <c:v>5.5331999999999999</c:v>
                </c:pt>
                <c:pt idx="216">
                  <c:v>3.8325999999999985</c:v>
                </c:pt>
                <c:pt idx="217">
                  <c:v>5.2083000000000004</c:v>
                </c:pt>
                <c:pt idx="218">
                  <c:v>5.5</c:v>
                </c:pt>
                <c:pt idx="219">
                  <c:v>4.3651999999999971</c:v>
                </c:pt>
                <c:pt idx="220">
                  <c:v>7.3475999999999972</c:v>
                </c:pt>
                <c:pt idx="221">
                  <c:v>6.2767000000000026</c:v>
                </c:pt>
                <c:pt idx="222">
                  <c:v>5.3758999999999997</c:v>
                </c:pt>
                <c:pt idx="223">
                  <c:v>7.1324999999999985</c:v>
                </c:pt>
                <c:pt idx="224">
                  <c:v>6.2215999999999996</c:v>
                </c:pt>
                <c:pt idx="225">
                  <c:v>5.8552999999999997</c:v>
                </c:pt>
                <c:pt idx="226">
                  <c:v>7.1250999999999971</c:v>
                </c:pt>
                <c:pt idx="227">
                  <c:v>5.5552000000000001</c:v>
                </c:pt>
                <c:pt idx="228">
                  <c:v>6.0438000000000001</c:v>
                </c:pt>
                <c:pt idx="229">
                  <c:v>6.8422000000000001</c:v>
                </c:pt>
                <c:pt idx="230">
                  <c:v>6.5173999999999985</c:v>
                </c:pt>
                <c:pt idx="231">
                  <c:v>5.0497000000000014</c:v>
                </c:pt>
                <c:pt idx="232">
                  <c:v>5.8826999999999998</c:v>
                </c:pt>
                <c:pt idx="233">
                  <c:v>5.5881999999999996</c:v>
                </c:pt>
                <c:pt idx="234">
                  <c:v>4.9620999999999995</c:v>
                </c:pt>
                <c:pt idx="235">
                  <c:v>5.7133000000000003</c:v>
                </c:pt>
                <c:pt idx="236">
                  <c:v>4.2416000000000027</c:v>
                </c:pt>
                <c:pt idx="237">
                  <c:v>4.4903000000000004</c:v>
                </c:pt>
                <c:pt idx="238">
                  <c:v>5.5980999999999996</c:v>
                </c:pt>
                <c:pt idx="239">
                  <c:v>5.6176999999999975</c:v>
                </c:pt>
                <c:pt idx="240">
                  <c:v>6.0103</c:v>
                </c:pt>
                <c:pt idx="241">
                  <c:v>5.6651999999999969</c:v>
                </c:pt>
                <c:pt idx="242">
                  <c:v>4.7202999999999999</c:v>
                </c:pt>
                <c:pt idx="243">
                  <c:v>5.4743000000000004</c:v>
                </c:pt>
                <c:pt idx="244">
                  <c:v>5.7789999999999999</c:v>
                </c:pt>
                <c:pt idx="245">
                  <c:v>6.3298999999999985</c:v>
                </c:pt>
                <c:pt idx="246">
                  <c:v>6.7241999999999971</c:v>
                </c:pt>
                <c:pt idx="247">
                  <c:v>6.1826999999999996</c:v>
                </c:pt>
                <c:pt idx="248">
                  <c:v>5.9046000000000003</c:v>
                </c:pt>
                <c:pt idx="249">
                  <c:v>6.5838999999999999</c:v>
                </c:pt>
                <c:pt idx="250">
                  <c:v>5.2039</c:v>
                </c:pt>
                <c:pt idx="251">
                  <c:v>6.6981999999999973</c:v>
                </c:pt>
                <c:pt idx="252">
                  <c:v>9.2907999999999991</c:v>
                </c:pt>
                <c:pt idx="253">
                  <c:v>6.9113000000000024</c:v>
                </c:pt>
                <c:pt idx="254">
                  <c:v>6.8338000000000001</c:v>
                </c:pt>
                <c:pt idx="255">
                  <c:v>8.6129000000000016</c:v>
                </c:pt>
                <c:pt idx="256">
                  <c:v>8.3580000000000005</c:v>
                </c:pt>
                <c:pt idx="257">
                  <c:v>8.0960000000000001</c:v>
                </c:pt>
                <c:pt idx="258">
                  <c:v>6.1768999999999998</c:v>
                </c:pt>
                <c:pt idx="259">
                  <c:v>8.214500000000001</c:v>
                </c:pt>
                <c:pt idx="260">
                  <c:v>7.7320000000000002</c:v>
                </c:pt>
                <c:pt idx="261">
                  <c:v>6.7663000000000002</c:v>
                </c:pt>
                <c:pt idx="262">
                  <c:v>7.3440999999999974</c:v>
                </c:pt>
                <c:pt idx="263">
                  <c:v>7.4443999999999999</c:v>
                </c:pt>
                <c:pt idx="264">
                  <c:v>8.0881999999999987</c:v>
                </c:pt>
                <c:pt idx="265">
                  <c:v>5.9467000000000025</c:v>
                </c:pt>
                <c:pt idx="266">
                  <c:v>7.7775999999999996</c:v>
                </c:pt>
                <c:pt idx="267">
                  <c:v>8.5610000000000035</c:v>
                </c:pt>
                <c:pt idx="268">
                  <c:v>7.7876000000000003</c:v>
                </c:pt>
                <c:pt idx="269">
                  <c:v>8.5672000000000015</c:v>
                </c:pt>
                <c:pt idx="270">
                  <c:v>6.8229999999999977</c:v>
                </c:pt>
                <c:pt idx="271">
                  <c:v>6.4062000000000028</c:v>
                </c:pt>
                <c:pt idx="272">
                  <c:v>8.2425000000000015</c:v>
                </c:pt>
                <c:pt idx="273">
                  <c:v>8.4170000000000016</c:v>
                </c:pt>
                <c:pt idx="274">
                  <c:v>8.4561000000000028</c:v>
                </c:pt>
                <c:pt idx="275">
                  <c:v>7.4097000000000026</c:v>
                </c:pt>
                <c:pt idx="276">
                  <c:v>8.2429999999999986</c:v>
                </c:pt>
                <c:pt idx="277">
                  <c:v>8.4030000000000005</c:v>
                </c:pt>
                <c:pt idx="278">
                  <c:v>7.6692</c:v>
                </c:pt>
                <c:pt idx="279">
                  <c:v>8.031699999999999</c:v>
                </c:pt>
                <c:pt idx="280">
                  <c:v>6.5728999999999997</c:v>
                </c:pt>
                <c:pt idx="281">
                  <c:v>6.5532000000000004</c:v>
                </c:pt>
                <c:pt idx="282">
                  <c:v>8.1857000000000006</c:v>
                </c:pt>
                <c:pt idx="283">
                  <c:v>6.8399000000000001</c:v>
                </c:pt>
                <c:pt idx="284">
                  <c:v>8.0559000000000047</c:v>
                </c:pt>
                <c:pt idx="285">
                  <c:v>8.037700000000001</c:v>
                </c:pt>
                <c:pt idx="286">
                  <c:v>4.8910999999999998</c:v>
                </c:pt>
                <c:pt idx="287">
                  <c:v>6.6589999999999971</c:v>
                </c:pt>
                <c:pt idx="288">
                  <c:v>6.1745999999999972</c:v>
                </c:pt>
                <c:pt idx="289">
                  <c:v>7.7207999999999997</c:v>
                </c:pt>
                <c:pt idx="290">
                  <c:v>6.2153999999999998</c:v>
                </c:pt>
                <c:pt idx="291">
                  <c:v>7.8891</c:v>
                </c:pt>
                <c:pt idx="292">
                  <c:v>7.5017000000000014</c:v>
                </c:pt>
                <c:pt idx="293">
                  <c:v>7.2967000000000004</c:v>
                </c:pt>
                <c:pt idx="294">
                  <c:v>8.8001000000000005</c:v>
                </c:pt>
                <c:pt idx="295">
                  <c:v>7.3383000000000003</c:v>
                </c:pt>
                <c:pt idx="296">
                  <c:v>6.89</c:v>
                </c:pt>
                <c:pt idx="297">
                  <c:v>6.3742000000000001</c:v>
                </c:pt>
                <c:pt idx="298">
                  <c:v>7.6215999999999973</c:v>
                </c:pt>
                <c:pt idx="299">
                  <c:v>7.5742000000000003</c:v>
                </c:pt>
                <c:pt idx="300">
                  <c:v>8.0252000000000034</c:v>
                </c:pt>
                <c:pt idx="301">
                  <c:v>8.0986000000000011</c:v>
                </c:pt>
                <c:pt idx="302">
                  <c:v>7.6105999999999971</c:v>
                </c:pt>
                <c:pt idx="303">
                  <c:v>7.9847000000000001</c:v>
                </c:pt>
                <c:pt idx="304">
                  <c:v>7.9567000000000014</c:v>
                </c:pt>
                <c:pt idx="305">
                  <c:v>7.96</c:v>
                </c:pt>
                <c:pt idx="306">
                  <c:v>8.6226000000000003</c:v>
                </c:pt>
                <c:pt idx="307">
                  <c:v>7.7404999999999999</c:v>
                </c:pt>
                <c:pt idx="308">
                  <c:v>7.8023999999999996</c:v>
                </c:pt>
                <c:pt idx="309">
                  <c:v>7.4044999999999996</c:v>
                </c:pt>
                <c:pt idx="310">
                  <c:v>5.9048999999999996</c:v>
                </c:pt>
                <c:pt idx="311">
                  <c:v>5.4799000000000024</c:v>
                </c:pt>
                <c:pt idx="312">
                  <c:v>7.7085999999999997</c:v>
                </c:pt>
                <c:pt idx="313">
                  <c:v>5.5160999999999998</c:v>
                </c:pt>
                <c:pt idx="314">
                  <c:v>7.8465999999999996</c:v>
                </c:pt>
                <c:pt idx="315">
                  <c:v>5.9809000000000001</c:v>
                </c:pt>
                <c:pt idx="316">
                  <c:v>7.9401999999999999</c:v>
                </c:pt>
                <c:pt idx="317">
                  <c:v>5.3780000000000001</c:v>
                </c:pt>
                <c:pt idx="318">
                  <c:v>5.9842000000000004</c:v>
                </c:pt>
                <c:pt idx="319">
                  <c:v>6.2530999999999999</c:v>
                </c:pt>
                <c:pt idx="320">
                  <c:v>7.6783999999999999</c:v>
                </c:pt>
                <c:pt idx="321">
                  <c:v>7.8483000000000001</c:v>
                </c:pt>
                <c:pt idx="322">
                  <c:v>7.2934999999999999</c:v>
                </c:pt>
                <c:pt idx="323">
                  <c:v>7.8449999999999971</c:v>
                </c:pt>
                <c:pt idx="324">
                  <c:v>8.0014000000000003</c:v>
                </c:pt>
                <c:pt idx="325">
                  <c:v>7.6480999999999995</c:v>
                </c:pt>
                <c:pt idx="326">
                  <c:v>7.4968000000000004</c:v>
                </c:pt>
                <c:pt idx="327">
                  <c:v>8.0645000000000007</c:v>
                </c:pt>
                <c:pt idx="328">
                  <c:v>7.9919000000000002</c:v>
                </c:pt>
                <c:pt idx="329">
                  <c:v>6.1936</c:v>
                </c:pt>
                <c:pt idx="330">
                  <c:v>7.5572999999999997</c:v>
                </c:pt>
                <c:pt idx="331">
                  <c:v>6.0476999999999999</c:v>
                </c:pt>
                <c:pt idx="332">
                  <c:v>7.2615999999999996</c:v>
                </c:pt>
                <c:pt idx="333">
                  <c:v>7.1492000000000004</c:v>
                </c:pt>
                <c:pt idx="334">
                  <c:v>5.4729000000000001</c:v>
                </c:pt>
                <c:pt idx="335">
                  <c:v>8.1475999999999988</c:v>
                </c:pt>
                <c:pt idx="336">
                  <c:v>7.4882000000000026</c:v>
                </c:pt>
                <c:pt idx="337">
                  <c:v>6.8872</c:v>
                </c:pt>
                <c:pt idx="338">
                  <c:v>7.4739000000000004</c:v>
                </c:pt>
                <c:pt idx="339">
                  <c:v>6.3281999999999972</c:v>
                </c:pt>
                <c:pt idx="340">
                  <c:v>7.5602999999999998</c:v>
                </c:pt>
                <c:pt idx="341">
                  <c:v>7.1428999999999974</c:v>
                </c:pt>
                <c:pt idx="342">
                  <c:v>5.4861000000000004</c:v>
                </c:pt>
                <c:pt idx="343">
                  <c:v>7.6734999999999998</c:v>
                </c:pt>
                <c:pt idx="344">
                  <c:v>6.3528999999999973</c:v>
                </c:pt>
                <c:pt idx="345">
                  <c:v>5.3132999999999999</c:v>
                </c:pt>
                <c:pt idx="346">
                  <c:v>7.4354000000000013</c:v>
                </c:pt>
                <c:pt idx="347">
                  <c:v>6.7091000000000003</c:v>
                </c:pt>
                <c:pt idx="348">
                  <c:v>7.7076000000000002</c:v>
                </c:pt>
                <c:pt idx="349">
                  <c:v>7.9377000000000004</c:v>
                </c:pt>
                <c:pt idx="350">
                  <c:v>6.7938000000000001</c:v>
                </c:pt>
                <c:pt idx="351">
                  <c:v>7.58</c:v>
                </c:pt>
                <c:pt idx="352">
                  <c:v>5.3331999999999997</c:v>
                </c:pt>
                <c:pt idx="353">
                  <c:v>7.9428999999999998</c:v>
                </c:pt>
                <c:pt idx="354">
                  <c:v>7.8437999999999999</c:v>
                </c:pt>
                <c:pt idx="355">
                  <c:v>7.9868000000000023</c:v>
                </c:pt>
                <c:pt idx="356">
                  <c:v>6.0119999999999996</c:v>
                </c:pt>
                <c:pt idx="357">
                  <c:v>6.8800999999999997</c:v>
                </c:pt>
                <c:pt idx="358">
                  <c:v>7.3680999999999974</c:v>
                </c:pt>
                <c:pt idx="359">
                  <c:v>5.2187999999999999</c:v>
                </c:pt>
                <c:pt idx="360">
                  <c:v>6.0548999999999973</c:v>
                </c:pt>
                <c:pt idx="361">
                  <c:v>6.9942000000000002</c:v>
                </c:pt>
                <c:pt idx="362">
                  <c:v>6.1319999999999997</c:v>
                </c:pt>
                <c:pt idx="363">
                  <c:v>8.1194000000000006</c:v>
                </c:pt>
                <c:pt idx="364">
                  <c:v>7.0727000000000002</c:v>
                </c:pt>
                <c:pt idx="365">
                  <c:v>5.3910999999999998</c:v>
                </c:pt>
                <c:pt idx="366">
                  <c:v>6.9997000000000025</c:v>
                </c:pt>
                <c:pt idx="367">
                  <c:v>6.7547999999999995</c:v>
                </c:pt>
                <c:pt idx="368">
                  <c:v>6.7808000000000002</c:v>
                </c:pt>
                <c:pt idx="369">
                  <c:v>7.8842999999999996</c:v>
                </c:pt>
                <c:pt idx="370">
                  <c:v>5.6645999999999956</c:v>
                </c:pt>
                <c:pt idx="371">
                  <c:v>6.9814000000000025</c:v>
                </c:pt>
                <c:pt idx="372">
                  <c:v>5.6590999999999996</c:v>
                </c:pt>
                <c:pt idx="373">
                  <c:v>6.2938999999999998</c:v>
                </c:pt>
                <c:pt idx="374">
                  <c:v>5.5890000000000004</c:v>
                </c:pt>
                <c:pt idx="375">
                  <c:v>8.3031000000000006</c:v>
                </c:pt>
                <c:pt idx="376">
                  <c:v>8.2490999999999985</c:v>
                </c:pt>
                <c:pt idx="377">
                  <c:v>6.2080000000000002</c:v>
                </c:pt>
                <c:pt idx="378">
                  <c:v>7.0279999999999969</c:v>
                </c:pt>
                <c:pt idx="379">
                  <c:v>7.8756000000000004</c:v>
                </c:pt>
                <c:pt idx="380">
                  <c:v>7.5456000000000003</c:v>
                </c:pt>
                <c:pt idx="381">
                  <c:v>6.5715000000000003</c:v>
                </c:pt>
                <c:pt idx="382">
                  <c:v>7.2198000000000002</c:v>
                </c:pt>
                <c:pt idx="383">
                  <c:v>7.9846000000000004</c:v>
                </c:pt>
                <c:pt idx="384">
                  <c:v>7.0518000000000001</c:v>
                </c:pt>
                <c:pt idx="385">
                  <c:v>8.295300000000001</c:v>
                </c:pt>
                <c:pt idx="386">
                  <c:v>7.7001999999999997</c:v>
                </c:pt>
                <c:pt idx="387">
                  <c:v>7.9211</c:v>
                </c:pt>
                <c:pt idx="388">
                  <c:v>7.5394000000000014</c:v>
                </c:pt>
                <c:pt idx="389">
                  <c:v>6.9985999999999997</c:v>
                </c:pt>
                <c:pt idx="390">
                  <c:v>8.2197000000000013</c:v>
                </c:pt>
                <c:pt idx="391">
                  <c:v>7.9515000000000002</c:v>
                </c:pt>
                <c:pt idx="392">
                  <c:v>8.1143999999999998</c:v>
                </c:pt>
                <c:pt idx="393">
                  <c:v>7.0182000000000002</c:v>
                </c:pt>
                <c:pt idx="394">
                  <c:v>8.0208000000000013</c:v>
                </c:pt>
                <c:pt idx="395">
                  <c:v>7.8283999999999985</c:v>
                </c:pt>
                <c:pt idx="396">
                  <c:v>7.1426999999999996</c:v>
                </c:pt>
                <c:pt idx="397">
                  <c:v>7.4603000000000002</c:v>
                </c:pt>
                <c:pt idx="398">
                  <c:v>7.8243999999999971</c:v>
                </c:pt>
                <c:pt idx="399">
                  <c:v>8.1231000000000009</c:v>
                </c:pt>
                <c:pt idx="400">
                  <c:v>6.6886000000000001</c:v>
                </c:pt>
                <c:pt idx="401">
                  <c:v>6.7610999999999999</c:v>
                </c:pt>
                <c:pt idx="402">
                  <c:v>7.5315000000000003</c:v>
                </c:pt>
                <c:pt idx="403">
                  <c:v>7.9401999999999999</c:v>
                </c:pt>
                <c:pt idx="404">
                  <c:v>6.9674999999999985</c:v>
                </c:pt>
                <c:pt idx="405">
                  <c:v>7.9598000000000004</c:v>
                </c:pt>
                <c:pt idx="406">
                  <c:v>7.3765000000000001</c:v>
                </c:pt>
                <c:pt idx="407">
                  <c:v>7.8569999999999975</c:v>
                </c:pt>
                <c:pt idx="408">
                  <c:v>7.6240999999999968</c:v>
                </c:pt>
                <c:pt idx="409">
                  <c:v>6.5422000000000002</c:v>
                </c:pt>
                <c:pt idx="410">
                  <c:v>6.7550999999999997</c:v>
                </c:pt>
                <c:pt idx="411">
                  <c:v>6.6893000000000002</c:v>
                </c:pt>
                <c:pt idx="412">
                  <c:v>7.3672999999999975</c:v>
                </c:pt>
                <c:pt idx="413">
                  <c:v>6.3141999999999969</c:v>
                </c:pt>
                <c:pt idx="414">
                  <c:v>7.3235999999999972</c:v>
                </c:pt>
                <c:pt idx="415">
                  <c:v>6.6893000000000002</c:v>
                </c:pt>
                <c:pt idx="416">
                  <c:v>7.115599999999997</c:v>
                </c:pt>
                <c:pt idx="417">
                  <c:v>8.3446000000000016</c:v>
                </c:pt>
                <c:pt idx="418">
                  <c:v>6.4291999999999998</c:v>
                </c:pt>
                <c:pt idx="419">
                  <c:v>7.7866000000000026</c:v>
                </c:pt>
                <c:pt idx="420">
                  <c:v>8.0167000000000002</c:v>
                </c:pt>
                <c:pt idx="421">
                  <c:v>6.8353000000000002</c:v>
                </c:pt>
                <c:pt idx="422">
                  <c:v>8.3925000000000054</c:v>
                </c:pt>
                <c:pt idx="423">
                  <c:v>8.1064000000000007</c:v>
                </c:pt>
                <c:pt idx="424">
                  <c:v>6.2573999999999996</c:v>
                </c:pt>
                <c:pt idx="425">
                  <c:v>6.9260999999999999</c:v>
                </c:pt>
                <c:pt idx="426">
                  <c:v>7.0269999999999975</c:v>
                </c:pt>
                <c:pt idx="427">
                  <c:v>7.9035000000000002</c:v>
                </c:pt>
                <c:pt idx="428">
                  <c:v>6.7198000000000002</c:v>
                </c:pt>
                <c:pt idx="429">
                  <c:v>6.3742000000000001</c:v>
                </c:pt>
                <c:pt idx="430">
                  <c:v>6.8388</c:v>
                </c:pt>
                <c:pt idx="431">
                  <c:v>7.6162999999999998</c:v>
                </c:pt>
                <c:pt idx="432">
                  <c:v>6.5709</c:v>
                </c:pt>
                <c:pt idx="433">
                  <c:v>6.4889000000000001</c:v>
                </c:pt>
                <c:pt idx="434">
                  <c:v>6.4970999999999997</c:v>
                </c:pt>
                <c:pt idx="435">
                  <c:v>7.6433</c:v>
                </c:pt>
                <c:pt idx="436">
                  <c:v>7.0490000000000004</c:v>
                </c:pt>
                <c:pt idx="437">
                  <c:v>5.7965999999999998</c:v>
                </c:pt>
                <c:pt idx="438">
                  <c:v>6.4871999999999996</c:v>
                </c:pt>
                <c:pt idx="439">
                  <c:v>8.6606000000000005</c:v>
                </c:pt>
                <c:pt idx="440">
                  <c:v>5.7711000000000023</c:v>
                </c:pt>
                <c:pt idx="441">
                  <c:v>6.4265999999999996</c:v>
                </c:pt>
                <c:pt idx="442">
                  <c:v>7.5236000000000001</c:v>
                </c:pt>
                <c:pt idx="443">
                  <c:v>7.2946999999999997</c:v>
                </c:pt>
                <c:pt idx="444">
                  <c:v>6.8506999999999998</c:v>
                </c:pt>
                <c:pt idx="445">
                  <c:v>6.5857000000000001</c:v>
                </c:pt>
                <c:pt idx="446">
                  <c:v>6.9172000000000002</c:v>
                </c:pt>
                <c:pt idx="447">
                  <c:v>6.6046999999999985</c:v>
                </c:pt>
                <c:pt idx="448">
                  <c:v>5.9658999999999995</c:v>
                </c:pt>
                <c:pt idx="449">
                  <c:v>6.9396000000000031</c:v>
                </c:pt>
                <c:pt idx="450">
                  <c:v>6.3876999999999997</c:v>
                </c:pt>
                <c:pt idx="451">
                  <c:v>6.6614999999999975</c:v>
                </c:pt>
                <c:pt idx="452">
                  <c:v>8.1046000000000014</c:v>
                </c:pt>
                <c:pt idx="453">
                  <c:v>6.5863000000000014</c:v>
                </c:pt>
                <c:pt idx="454">
                  <c:v>6.7935999999999996</c:v>
                </c:pt>
                <c:pt idx="455">
                  <c:v>7.3888999999999996</c:v>
                </c:pt>
                <c:pt idx="456">
                  <c:v>6.8634999999999975</c:v>
                </c:pt>
                <c:pt idx="457">
                  <c:v>7.1872999999999996</c:v>
                </c:pt>
                <c:pt idx="458">
                  <c:v>7.0287999999999995</c:v>
                </c:pt>
                <c:pt idx="459">
                  <c:v>6.8304</c:v>
                </c:pt>
                <c:pt idx="460">
                  <c:v>6.8562000000000003</c:v>
                </c:pt>
                <c:pt idx="461">
                  <c:v>7.4399000000000024</c:v>
                </c:pt>
                <c:pt idx="462">
                  <c:v>6.7679999999999971</c:v>
                </c:pt>
                <c:pt idx="463">
                  <c:v>7.0304000000000002</c:v>
                </c:pt>
                <c:pt idx="464">
                  <c:v>6.569</c:v>
                </c:pt>
                <c:pt idx="465">
                  <c:v>6.3723999999999998</c:v>
                </c:pt>
                <c:pt idx="466">
                  <c:v>6.9226000000000001</c:v>
                </c:pt>
                <c:pt idx="467">
                  <c:v>6.4138000000000002</c:v>
                </c:pt>
                <c:pt idx="468">
                  <c:v>6.9815000000000014</c:v>
                </c:pt>
                <c:pt idx="469">
                  <c:v>7.1828999999999974</c:v>
                </c:pt>
                <c:pt idx="470">
                  <c:v>6.3625999999999969</c:v>
                </c:pt>
                <c:pt idx="471">
                  <c:v>7.7898000000000014</c:v>
                </c:pt>
                <c:pt idx="472">
                  <c:v>6.7550999999999997</c:v>
                </c:pt>
                <c:pt idx="473">
                  <c:v>6.6456999999999997</c:v>
                </c:pt>
                <c:pt idx="474">
                  <c:v>7.6145999999999967</c:v>
                </c:pt>
                <c:pt idx="475">
                  <c:v>6.1913999999999998</c:v>
                </c:pt>
                <c:pt idx="476">
                  <c:v>7.0830000000000002</c:v>
                </c:pt>
                <c:pt idx="477">
                  <c:v>6.7438000000000002</c:v>
                </c:pt>
                <c:pt idx="478">
                  <c:v>6.3395999999999999</c:v>
                </c:pt>
                <c:pt idx="479">
                  <c:v>5.9083000000000014</c:v>
                </c:pt>
                <c:pt idx="480">
                  <c:v>5.9888000000000003</c:v>
                </c:pt>
                <c:pt idx="481">
                  <c:v>6.8322000000000003</c:v>
                </c:pt>
                <c:pt idx="482">
                  <c:v>5.6837999999999997</c:v>
                </c:pt>
                <c:pt idx="483">
                  <c:v>6.2919999999999998</c:v>
                </c:pt>
                <c:pt idx="484">
                  <c:v>7.4077999999999999</c:v>
                </c:pt>
                <c:pt idx="485">
                  <c:v>6.6536999999999997</c:v>
                </c:pt>
                <c:pt idx="486">
                  <c:v>7.3876999999999997</c:v>
                </c:pt>
                <c:pt idx="487">
                  <c:v>6.6778999999999975</c:v>
                </c:pt>
                <c:pt idx="488">
                  <c:v>6.8788999999999998</c:v>
                </c:pt>
                <c:pt idx="489">
                  <c:v>6.3670999999999971</c:v>
                </c:pt>
                <c:pt idx="490">
                  <c:v>6.3413000000000004</c:v>
                </c:pt>
                <c:pt idx="491">
                  <c:v>6.6936999999999998</c:v>
                </c:pt>
                <c:pt idx="492">
                  <c:v>6.3925999999999972</c:v>
                </c:pt>
                <c:pt idx="493">
                  <c:v>6.0765000000000002</c:v>
                </c:pt>
                <c:pt idx="494">
                  <c:v>5.7526000000000002</c:v>
                </c:pt>
                <c:pt idx="495">
                  <c:v>6.5204999999999975</c:v>
                </c:pt>
                <c:pt idx="496">
                  <c:v>6.0822000000000003</c:v>
                </c:pt>
                <c:pt idx="497">
                  <c:v>6.7396000000000029</c:v>
                </c:pt>
                <c:pt idx="498">
                  <c:v>6.3517999999999999</c:v>
                </c:pt>
                <c:pt idx="499">
                  <c:v>6.5663</c:v>
                </c:pt>
                <c:pt idx="500">
                  <c:v>6.0268999999999995</c:v>
                </c:pt>
                <c:pt idx="501">
                  <c:v>6.3376000000000001</c:v>
                </c:pt>
                <c:pt idx="502">
                  <c:v>6.3942999999999985</c:v>
                </c:pt>
                <c:pt idx="503">
                  <c:v>5.3067000000000002</c:v>
                </c:pt>
                <c:pt idx="504">
                  <c:v>6.5712000000000028</c:v>
                </c:pt>
                <c:pt idx="505">
                  <c:v>7.2286999999999999</c:v>
                </c:pt>
                <c:pt idx="506">
                  <c:v>6.1177999999999972</c:v>
                </c:pt>
                <c:pt idx="507">
                  <c:v>6.8120999999999974</c:v>
                </c:pt>
                <c:pt idx="508">
                  <c:v>6.2073</c:v>
                </c:pt>
                <c:pt idx="509">
                  <c:v>5.8744999999999985</c:v>
                </c:pt>
                <c:pt idx="510">
                  <c:v>7.1598999999999995</c:v>
                </c:pt>
                <c:pt idx="511">
                  <c:v>7.0662000000000003</c:v>
                </c:pt>
                <c:pt idx="512">
                  <c:v>6.4561999999999999</c:v>
                </c:pt>
                <c:pt idx="513">
                  <c:v>6.3468</c:v>
                </c:pt>
                <c:pt idx="514">
                  <c:v>6.1737000000000002</c:v>
                </c:pt>
                <c:pt idx="515">
                  <c:v>6.1135999999999973</c:v>
                </c:pt>
                <c:pt idx="516">
                  <c:v>6.7567000000000004</c:v>
                </c:pt>
                <c:pt idx="517">
                  <c:v>6.9946000000000002</c:v>
                </c:pt>
                <c:pt idx="518">
                  <c:v>6.9379999999999997</c:v>
                </c:pt>
                <c:pt idx="519">
                  <c:v>5.8807999999999998</c:v>
                </c:pt>
                <c:pt idx="520">
                  <c:v>5.7637</c:v>
                </c:pt>
                <c:pt idx="521">
                  <c:v>6.3966000000000003</c:v>
                </c:pt>
                <c:pt idx="522">
                  <c:v>6.2816000000000027</c:v>
                </c:pt>
                <c:pt idx="523">
                  <c:v>6.7340999999999998</c:v>
                </c:pt>
                <c:pt idx="524">
                  <c:v>6.5448999999999975</c:v>
                </c:pt>
                <c:pt idx="525">
                  <c:v>6.6052999999999997</c:v>
                </c:pt>
                <c:pt idx="526">
                  <c:v>6.2287999999999997</c:v>
                </c:pt>
                <c:pt idx="527">
                  <c:v>6.2737000000000025</c:v>
                </c:pt>
                <c:pt idx="528">
                  <c:v>5.0286999999999997</c:v>
                </c:pt>
                <c:pt idx="529">
                  <c:v>6.1872999999999996</c:v>
                </c:pt>
                <c:pt idx="530">
                  <c:v>6.1339999999999995</c:v>
                </c:pt>
                <c:pt idx="531">
                  <c:v>6.3228999999999971</c:v>
                </c:pt>
                <c:pt idx="532">
                  <c:v>6.4335000000000004</c:v>
                </c:pt>
                <c:pt idx="533">
                  <c:v>6.1824999999999974</c:v>
                </c:pt>
                <c:pt idx="534">
                  <c:v>6.6037999999999997</c:v>
                </c:pt>
                <c:pt idx="535">
                  <c:v>6.3982999999999999</c:v>
                </c:pt>
                <c:pt idx="536">
                  <c:v>6.1400999999999986</c:v>
                </c:pt>
                <c:pt idx="537">
                  <c:v>6.3883999999999999</c:v>
                </c:pt>
                <c:pt idx="538">
                  <c:v>6.1135999999999973</c:v>
                </c:pt>
                <c:pt idx="539">
                  <c:v>5.6383000000000001</c:v>
                </c:pt>
                <c:pt idx="540">
                  <c:v>6.9092000000000029</c:v>
                </c:pt>
                <c:pt idx="541">
                  <c:v>6.8296999999999999</c:v>
                </c:pt>
                <c:pt idx="542">
                  <c:v>6.5639999999999974</c:v>
                </c:pt>
                <c:pt idx="543">
                  <c:v>6.5738000000000003</c:v>
                </c:pt>
                <c:pt idx="544">
                  <c:v>5.6055999999999973</c:v>
                </c:pt>
                <c:pt idx="545">
                  <c:v>5.6067</c:v>
                </c:pt>
                <c:pt idx="546">
                  <c:v>5.6727999999999996</c:v>
                </c:pt>
                <c:pt idx="547">
                  <c:v>6.0042999999999997</c:v>
                </c:pt>
                <c:pt idx="548">
                  <c:v>5.9420000000000002</c:v>
                </c:pt>
                <c:pt idx="549">
                  <c:v>6.5701999999999998</c:v>
                </c:pt>
                <c:pt idx="550">
                  <c:v>6.5774999999999997</c:v>
                </c:pt>
                <c:pt idx="551">
                  <c:v>5.7309999999999999</c:v>
                </c:pt>
                <c:pt idx="552">
                  <c:v>6.4598000000000004</c:v>
                </c:pt>
                <c:pt idx="553">
                  <c:v>5.5190999999999999</c:v>
                </c:pt>
                <c:pt idx="554">
                  <c:v>5.6678999999999968</c:v>
                </c:pt>
                <c:pt idx="555">
                  <c:v>5.0754999999999999</c:v>
                </c:pt>
                <c:pt idx="556">
                  <c:v>5.4744000000000002</c:v>
                </c:pt>
                <c:pt idx="557">
                  <c:v>5.6133999999999995</c:v>
                </c:pt>
                <c:pt idx="558">
                  <c:v>6.0123999999999995</c:v>
                </c:pt>
                <c:pt idx="559">
                  <c:v>6.2470999999999997</c:v>
                </c:pt>
                <c:pt idx="560">
                  <c:v>5.7454999999999998</c:v>
                </c:pt>
                <c:pt idx="561">
                  <c:v>5.5045999999999973</c:v>
                </c:pt>
                <c:pt idx="562">
                  <c:v>7.0353000000000003</c:v>
                </c:pt>
                <c:pt idx="563">
                  <c:v>5.9755000000000003</c:v>
                </c:pt>
                <c:pt idx="564">
                  <c:v>5.8765999999999998</c:v>
                </c:pt>
                <c:pt idx="565">
                  <c:v>6.1715999999999998</c:v>
                </c:pt>
                <c:pt idx="566">
                  <c:v>5.8019999999999996</c:v>
                </c:pt>
                <c:pt idx="567">
                  <c:v>6.0751999999999997</c:v>
                </c:pt>
                <c:pt idx="568">
                  <c:v>6.5053000000000001</c:v>
                </c:pt>
                <c:pt idx="569">
                  <c:v>5.7732000000000028</c:v>
                </c:pt>
                <c:pt idx="570">
                  <c:v>6.5419</c:v>
                </c:pt>
                <c:pt idx="571">
                  <c:v>5.2403000000000004</c:v>
                </c:pt>
                <c:pt idx="572">
                  <c:v>5.8964999999999996</c:v>
                </c:pt>
                <c:pt idx="573">
                  <c:v>6.3426999999999998</c:v>
                </c:pt>
                <c:pt idx="574">
                  <c:v>5.9078999999999997</c:v>
                </c:pt>
                <c:pt idx="575">
                  <c:v>5.7911000000000001</c:v>
                </c:pt>
                <c:pt idx="576">
                  <c:v>5.6497000000000002</c:v>
                </c:pt>
                <c:pt idx="577">
                  <c:v>5.7290000000000001</c:v>
                </c:pt>
                <c:pt idx="578">
                  <c:v>5.1768999999999998</c:v>
                </c:pt>
                <c:pt idx="579">
                  <c:v>5.2046000000000001</c:v>
                </c:pt>
                <c:pt idx="580">
                  <c:v>6.4183000000000003</c:v>
                </c:pt>
                <c:pt idx="581">
                  <c:v>6.0728999999999997</c:v>
                </c:pt>
                <c:pt idx="582">
                  <c:v>5.9913000000000025</c:v>
                </c:pt>
                <c:pt idx="583">
                  <c:v>6.4246999999999996</c:v>
                </c:pt>
                <c:pt idx="584">
                  <c:v>4.9702000000000028</c:v>
                </c:pt>
                <c:pt idx="585">
                  <c:v>5.473200000000003</c:v>
                </c:pt>
                <c:pt idx="586">
                  <c:v>6.1886999999999999</c:v>
                </c:pt>
                <c:pt idx="587">
                  <c:v>4.2419000000000002</c:v>
                </c:pt>
                <c:pt idx="588">
                  <c:v>5.0870999999999995</c:v>
                </c:pt>
                <c:pt idx="589">
                  <c:v>5.1989999999999972</c:v>
                </c:pt>
                <c:pt idx="590">
                  <c:v>6.0546999999999995</c:v>
                </c:pt>
                <c:pt idx="591">
                  <c:v>6.5620999999999974</c:v>
                </c:pt>
                <c:pt idx="592">
                  <c:v>5.9851000000000001</c:v>
                </c:pt>
                <c:pt idx="593">
                  <c:v>5.317199999999997</c:v>
                </c:pt>
                <c:pt idx="594">
                  <c:v>4.3646999999999974</c:v>
                </c:pt>
                <c:pt idx="595">
                  <c:v>6.3543999999999974</c:v>
                </c:pt>
                <c:pt idx="596">
                  <c:v>6.3234999999999975</c:v>
                </c:pt>
                <c:pt idx="597">
                  <c:v>4.5969999999999995</c:v>
                </c:pt>
                <c:pt idx="598">
                  <c:v>5.2527999999999997</c:v>
                </c:pt>
                <c:pt idx="599">
                  <c:v>5.5011999999999999</c:v>
                </c:pt>
                <c:pt idx="600">
                  <c:v>6.1124999999999972</c:v>
                </c:pt>
                <c:pt idx="601">
                  <c:v>4.4508999999999999</c:v>
                </c:pt>
                <c:pt idx="602">
                  <c:v>5.8276999999999974</c:v>
                </c:pt>
                <c:pt idx="603">
                  <c:v>5.2628999999999975</c:v>
                </c:pt>
                <c:pt idx="604">
                  <c:v>5.6386000000000003</c:v>
                </c:pt>
                <c:pt idx="605">
                  <c:v>6.0102000000000002</c:v>
                </c:pt>
                <c:pt idx="606">
                  <c:v>5.5768000000000004</c:v>
                </c:pt>
                <c:pt idx="607">
                  <c:v>5.1659999999999977</c:v>
                </c:pt>
                <c:pt idx="608">
                  <c:v>5.1391999999999998</c:v>
                </c:pt>
                <c:pt idx="609">
                  <c:v>7.1322000000000001</c:v>
                </c:pt>
                <c:pt idx="610">
                  <c:v>8.2349999999999994</c:v>
                </c:pt>
                <c:pt idx="611">
                  <c:v>6.6930999999999985</c:v>
                </c:pt>
                <c:pt idx="612">
                  <c:v>7.2961999999999998</c:v>
                </c:pt>
                <c:pt idx="613">
                  <c:v>8.4235000000000007</c:v>
                </c:pt>
                <c:pt idx="614">
                  <c:v>8.1009000000000011</c:v>
                </c:pt>
                <c:pt idx="615">
                  <c:v>7.3014000000000001</c:v>
                </c:pt>
                <c:pt idx="616">
                  <c:v>6.9904999999999999</c:v>
                </c:pt>
                <c:pt idx="617">
                  <c:v>7.8967999999999998</c:v>
                </c:pt>
                <c:pt idx="618">
                  <c:v>7.2830000000000004</c:v>
                </c:pt>
                <c:pt idx="619">
                  <c:v>7.1719999999999997</c:v>
                </c:pt>
                <c:pt idx="620">
                  <c:v>6.8414999999999999</c:v>
                </c:pt>
                <c:pt idx="621">
                  <c:v>7.9058000000000002</c:v>
                </c:pt>
                <c:pt idx="622">
                  <c:v>7.4059999999999997</c:v>
                </c:pt>
                <c:pt idx="623">
                  <c:v>8.7635000000000005</c:v>
                </c:pt>
                <c:pt idx="624">
                  <c:v>7.4263000000000003</c:v>
                </c:pt>
                <c:pt idx="625">
                  <c:v>7.6378999999999975</c:v>
                </c:pt>
                <c:pt idx="626">
                  <c:v>7.4816000000000029</c:v>
                </c:pt>
                <c:pt idx="627">
                  <c:v>7.6292999999999997</c:v>
                </c:pt>
                <c:pt idx="628">
                  <c:v>7.6794000000000002</c:v>
                </c:pt>
                <c:pt idx="629">
                  <c:v>8.3760000000000048</c:v>
                </c:pt>
                <c:pt idx="630">
                  <c:v>8.5024000000000051</c:v>
                </c:pt>
                <c:pt idx="631">
                  <c:v>7.5833000000000004</c:v>
                </c:pt>
                <c:pt idx="632">
                  <c:v>7.42</c:v>
                </c:pt>
                <c:pt idx="633">
                  <c:v>7.6054999999999975</c:v>
                </c:pt>
                <c:pt idx="634">
                  <c:v>8.3967000000000027</c:v>
                </c:pt>
                <c:pt idx="635">
                  <c:v>8.2526000000000028</c:v>
                </c:pt>
                <c:pt idx="636">
                  <c:v>8.3255000000000088</c:v>
                </c:pt>
                <c:pt idx="637">
                  <c:v>6.2580999999999998</c:v>
                </c:pt>
                <c:pt idx="638">
                  <c:v>6.6382000000000003</c:v>
                </c:pt>
                <c:pt idx="639">
                  <c:v>7.9748999999999999</c:v>
                </c:pt>
                <c:pt idx="640">
                  <c:v>5.5173999999999985</c:v>
                </c:pt>
                <c:pt idx="641">
                  <c:v>7.8916000000000004</c:v>
                </c:pt>
                <c:pt idx="642">
                  <c:v>7.7950999999999997</c:v>
                </c:pt>
                <c:pt idx="643">
                  <c:v>7.9565999999999999</c:v>
                </c:pt>
                <c:pt idx="644">
                  <c:v>6.6476999999999995</c:v>
                </c:pt>
                <c:pt idx="645">
                  <c:v>6.0072000000000001</c:v>
                </c:pt>
                <c:pt idx="646">
                  <c:v>7.7148999999999974</c:v>
                </c:pt>
                <c:pt idx="647">
                  <c:v>7.2870999999999997</c:v>
                </c:pt>
                <c:pt idx="648">
                  <c:v>5.7120999999999995</c:v>
                </c:pt>
                <c:pt idx="649">
                  <c:v>7.9126000000000003</c:v>
                </c:pt>
                <c:pt idx="650">
                  <c:v>7.6210999999999975</c:v>
                </c:pt>
                <c:pt idx="651">
                  <c:v>7.3298999999999985</c:v>
                </c:pt>
                <c:pt idx="652">
                  <c:v>7.1357999999999997</c:v>
                </c:pt>
                <c:pt idx="653">
                  <c:v>6.9672999999999998</c:v>
                </c:pt>
                <c:pt idx="654">
                  <c:v>7.2232000000000003</c:v>
                </c:pt>
                <c:pt idx="655">
                  <c:v>6.3075999999999972</c:v>
                </c:pt>
                <c:pt idx="656">
                  <c:v>7.2266000000000004</c:v>
                </c:pt>
                <c:pt idx="657">
                  <c:v>7.1980999999999975</c:v>
                </c:pt>
                <c:pt idx="658">
                  <c:v>7.2028999999999996</c:v>
                </c:pt>
                <c:pt idx="659">
                  <c:v>7.1783000000000001</c:v>
                </c:pt>
                <c:pt idx="660">
                  <c:v>7.2419000000000002</c:v>
                </c:pt>
                <c:pt idx="661">
                  <c:v>5.6860999999999997</c:v>
                </c:pt>
                <c:pt idx="662">
                  <c:v>7.9409999999999998</c:v>
                </c:pt>
                <c:pt idx="663">
                  <c:v>7.1659999999999977</c:v>
                </c:pt>
                <c:pt idx="664">
                  <c:v>5.9070999999999998</c:v>
                </c:pt>
                <c:pt idx="665">
                  <c:v>7.5753000000000004</c:v>
                </c:pt>
                <c:pt idx="666">
                  <c:v>6.8237999999999985</c:v>
                </c:pt>
                <c:pt idx="667">
                  <c:v>7.4344000000000001</c:v>
                </c:pt>
                <c:pt idx="668">
                  <c:v>6.4851999999999999</c:v>
                </c:pt>
                <c:pt idx="669">
                  <c:v>7.0060000000000002</c:v>
                </c:pt>
                <c:pt idx="670">
                  <c:v>7.0324</c:v>
                </c:pt>
                <c:pt idx="671">
                  <c:v>7.5274999999999972</c:v>
                </c:pt>
                <c:pt idx="672">
                  <c:v>5.9349999999999996</c:v>
                </c:pt>
                <c:pt idx="673">
                  <c:v>6.9668999999999999</c:v>
                </c:pt>
                <c:pt idx="674">
                  <c:v>7.1975999999999978</c:v>
                </c:pt>
                <c:pt idx="675">
                  <c:v>7.3517999999999999</c:v>
                </c:pt>
                <c:pt idx="676">
                  <c:v>7.6189999999999971</c:v>
                </c:pt>
                <c:pt idx="677">
                  <c:v>7.3738000000000001</c:v>
                </c:pt>
                <c:pt idx="678">
                  <c:v>6.9070999999999998</c:v>
                </c:pt>
                <c:pt idx="679">
                  <c:v>7.3798000000000004</c:v>
                </c:pt>
                <c:pt idx="680">
                  <c:v>6.992</c:v>
                </c:pt>
                <c:pt idx="681">
                  <c:v>6.0707000000000004</c:v>
                </c:pt>
                <c:pt idx="682">
                  <c:v>7.4778000000000002</c:v>
                </c:pt>
                <c:pt idx="683">
                  <c:v>6.6530999999999985</c:v>
                </c:pt>
                <c:pt idx="684">
                  <c:v>6.6170999999999971</c:v>
                </c:pt>
                <c:pt idx="685">
                  <c:v>6.7742000000000004</c:v>
                </c:pt>
                <c:pt idx="686">
                  <c:v>7.4265999999999996</c:v>
                </c:pt>
                <c:pt idx="687">
                  <c:v>7.6262999999999996</c:v>
                </c:pt>
                <c:pt idx="688">
                  <c:v>7.3422999999999998</c:v>
                </c:pt>
                <c:pt idx="689">
                  <c:v>6.7846000000000002</c:v>
                </c:pt>
                <c:pt idx="690">
                  <c:v>6.3472</c:v>
                </c:pt>
                <c:pt idx="691">
                  <c:v>7.0473999999999997</c:v>
                </c:pt>
                <c:pt idx="692">
                  <c:v>7.3479999999999972</c:v>
                </c:pt>
                <c:pt idx="693">
                  <c:v>7.2035</c:v>
                </c:pt>
                <c:pt idx="694">
                  <c:v>7.2160000000000002</c:v>
                </c:pt>
                <c:pt idx="695">
                  <c:v>6.8064</c:v>
                </c:pt>
                <c:pt idx="696">
                  <c:v>7.2427999999999999</c:v>
                </c:pt>
                <c:pt idx="697">
                  <c:v>7.7500999999999998</c:v>
                </c:pt>
                <c:pt idx="698">
                  <c:v>6.6513999999999998</c:v>
                </c:pt>
                <c:pt idx="699">
                  <c:v>6.8444999999999974</c:v>
                </c:pt>
                <c:pt idx="700">
                  <c:v>5.8797000000000024</c:v>
                </c:pt>
                <c:pt idx="701">
                  <c:v>6.1567999999999996</c:v>
                </c:pt>
                <c:pt idx="702">
                  <c:v>6.5130999999999997</c:v>
                </c:pt>
                <c:pt idx="703">
                  <c:v>5.4904999999999999</c:v>
                </c:pt>
                <c:pt idx="704">
                  <c:v>6.0507</c:v>
                </c:pt>
                <c:pt idx="705">
                  <c:v>7.9866000000000028</c:v>
                </c:pt>
                <c:pt idx="706">
                  <c:v>6.5932000000000004</c:v>
                </c:pt>
                <c:pt idx="707">
                  <c:v>6.4592000000000027</c:v>
                </c:pt>
                <c:pt idx="708">
                  <c:v>7.7944999999999975</c:v>
                </c:pt>
                <c:pt idx="709">
                  <c:v>7.6076999999999995</c:v>
                </c:pt>
                <c:pt idx="710">
                  <c:v>7.9451000000000001</c:v>
                </c:pt>
                <c:pt idx="711">
                  <c:v>6.1896000000000004</c:v>
                </c:pt>
                <c:pt idx="712">
                  <c:v>7.0724999999999998</c:v>
                </c:pt>
                <c:pt idx="713">
                  <c:v>6.7030000000000003</c:v>
                </c:pt>
                <c:pt idx="714">
                  <c:v>7.2795000000000014</c:v>
                </c:pt>
                <c:pt idx="715">
                  <c:v>6.0697999999999999</c:v>
                </c:pt>
                <c:pt idx="716">
                  <c:v>6.5476000000000001</c:v>
                </c:pt>
                <c:pt idx="717">
                  <c:v>7.1438999999999995</c:v>
                </c:pt>
                <c:pt idx="718">
                  <c:v>6.1684999999999972</c:v>
                </c:pt>
                <c:pt idx="719">
                  <c:v>5.9997000000000025</c:v>
                </c:pt>
                <c:pt idx="720">
                  <c:v>6.3727</c:v>
                </c:pt>
                <c:pt idx="721">
                  <c:v>6.9302000000000028</c:v>
                </c:pt>
                <c:pt idx="722">
                  <c:v>7.7348999999999997</c:v>
                </c:pt>
                <c:pt idx="723">
                  <c:v>8.0278000000000009</c:v>
                </c:pt>
                <c:pt idx="724">
                  <c:v>7.7346000000000004</c:v>
                </c:pt>
                <c:pt idx="725">
                  <c:v>6.8897000000000004</c:v>
                </c:pt>
                <c:pt idx="726">
                  <c:v>5.7634999999999996</c:v>
                </c:pt>
                <c:pt idx="727">
                  <c:v>6.9757000000000025</c:v>
                </c:pt>
                <c:pt idx="728">
                  <c:v>6.8331</c:v>
                </c:pt>
                <c:pt idx="729">
                  <c:v>5.843</c:v>
                </c:pt>
                <c:pt idx="730">
                  <c:v>6.4570999999999996</c:v>
                </c:pt>
                <c:pt idx="731">
                  <c:v>5.6212</c:v>
                </c:pt>
                <c:pt idx="732">
                  <c:v>6.1728999999999985</c:v>
                </c:pt>
                <c:pt idx="733">
                  <c:v>5.8113000000000001</c:v>
                </c:pt>
                <c:pt idx="734">
                  <c:v>7.3290999999999995</c:v>
                </c:pt>
                <c:pt idx="735">
                  <c:v>7.4960000000000004</c:v>
                </c:pt>
                <c:pt idx="736">
                  <c:v>6.7408000000000001</c:v>
                </c:pt>
                <c:pt idx="737">
                  <c:v>4.2769000000000004</c:v>
                </c:pt>
                <c:pt idx="738">
                  <c:v>6.7948999999999975</c:v>
                </c:pt>
                <c:pt idx="739">
                  <c:v>7.0465</c:v>
                </c:pt>
                <c:pt idx="740">
                  <c:v>7.7458</c:v>
                </c:pt>
                <c:pt idx="741">
                  <c:v>7.0461999999999998</c:v>
                </c:pt>
                <c:pt idx="742">
                  <c:v>5.8289999999999971</c:v>
                </c:pt>
                <c:pt idx="743">
                  <c:v>6.6890000000000001</c:v>
                </c:pt>
                <c:pt idx="744">
                  <c:v>6.7733000000000025</c:v>
                </c:pt>
                <c:pt idx="745">
                  <c:v>6.9427000000000003</c:v>
                </c:pt>
                <c:pt idx="746">
                  <c:v>6.2503000000000002</c:v>
                </c:pt>
                <c:pt idx="747">
                  <c:v>6.5090000000000003</c:v>
                </c:pt>
                <c:pt idx="748">
                  <c:v>6.0128999999999975</c:v>
                </c:pt>
                <c:pt idx="749">
                  <c:v>7.9354000000000013</c:v>
                </c:pt>
                <c:pt idx="750">
                  <c:v>6.3082000000000003</c:v>
                </c:pt>
                <c:pt idx="751">
                  <c:v>6.5755999999999997</c:v>
                </c:pt>
                <c:pt idx="752">
                  <c:v>7.0765000000000002</c:v>
                </c:pt>
                <c:pt idx="753">
                  <c:v>5.7067000000000014</c:v>
                </c:pt>
                <c:pt idx="754">
                  <c:v>6.3967000000000001</c:v>
                </c:pt>
                <c:pt idx="755">
                  <c:v>6.0095000000000001</c:v>
                </c:pt>
                <c:pt idx="756">
                  <c:v>6.0656999999999996</c:v>
                </c:pt>
                <c:pt idx="757">
                  <c:v>6.2869000000000002</c:v>
                </c:pt>
                <c:pt idx="758">
                  <c:v>5.6373999999999995</c:v>
                </c:pt>
                <c:pt idx="759">
                  <c:v>4.7946999999999997</c:v>
                </c:pt>
                <c:pt idx="760">
                  <c:v>6.1117999999999997</c:v>
                </c:pt>
                <c:pt idx="761">
                  <c:v>6.1219999999999972</c:v>
                </c:pt>
                <c:pt idx="762">
                  <c:v>7.1187999999999985</c:v>
                </c:pt>
                <c:pt idx="763">
                  <c:v>5.8527999999999976</c:v>
                </c:pt>
                <c:pt idx="764">
                  <c:v>6.6546999999999974</c:v>
                </c:pt>
                <c:pt idx="765">
                  <c:v>6.5404</c:v>
                </c:pt>
                <c:pt idx="766">
                  <c:v>7.3402000000000003</c:v>
                </c:pt>
                <c:pt idx="767">
                  <c:v>6.4100999999999999</c:v>
                </c:pt>
                <c:pt idx="768">
                  <c:v>7.0166000000000004</c:v>
                </c:pt>
                <c:pt idx="769">
                  <c:v>7.3517000000000001</c:v>
                </c:pt>
                <c:pt idx="770">
                  <c:v>7.7553000000000001</c:v>
                </c:pt>
                <c:pt idx="771">
                  <c:v>7.3527999999999976</c:v>
                </c:pt>
                <c:pt idx="772">
                  <c:v>8.5544000000000047</c:v>
                </c:pt>
                <c:pt idx="773">
                  <c:v>7.3296000000000001</c:v>
                </c:pt>
                <c:pt idx="774">
                  <c:v>8.5513000000000012</c:v>
                </c:pt>
                <c:pt idx="775">
                  <c:v>8.1052</c:v>
                </c:pt>
                <c:pt idx="776">
                  <c:v>8.0631000000000004</c:v>
                </c:pt>
                <c:pt idx="777">
                  <c:v>8.5229000000000035</c:v>
                </c:pt>
                <c:pt idx="778">
                  <c:v>7.0783000000000014</c:v>
                </c:pt>
                <c:pt idx="779">
                  <c:v>9.3017000000000003</c:v>
                </c:pt>
                <c:pt idx="780">
                  <c:v>7.4774000000000003</c:v>
                </c:pt>
                <c:pt idx="781">
                  <c:v>7.9698000000000002</c:v>
                </c:pt>
                <c:pt idx="782">
                  <c:v>5.2769000000000004</c:v>
                </c:pt>
                <c:pt idx="783">
                  <c:v>5.2867000000000024</c:v>
                </c:pt>
                <c:pt idx="784">
                  <c:v>7.2407000000000004</c:v>
                </c:pt>
                <c:pt idx="785">
                  <c:v>7.9488000000000003</c:v>
                </c:pt>
                <c:pt idx="786">
                  <c:v>6.3798000000000004</c:v>
                </c:pt>
                <c:pt idx="787">
                  <c:v>8.5796000000000028</c:v>
                </c:pt>
                <c:pt idx="788">
                  <c:v>7.9043999999999999</c:v>
                </c:pt>
                <c:pt idx="789">
                  <c:v>8.3589000000000002</c:v>
                </c:pt>
                <c:pt idx="790">
                  <c:v>7.5327999999999999</c:v>
                </c:pt>
                <c:pt idx="791">
                  <c:v>8.104099999999999</c:v>
                </c:pt>
                <c:pt idx="792">
                  <c:v>7.4161000000000001</c:v>
                </c:pt>
                <c:pt idx="793">
                  <c:v>8.5798000000000005</c:v>
                </c:pt>
                <c:pt idx="794">
                  <c:v>7.3052000000000001</c:v>
                </c:pt>
                <c:pt idx="795">
                  <c:v>8.039299999999999</c:v>
                </c:pt>
                <c:pt idx="796">
                  <c:v>7.4951999999999996</c:v>
                </c:pt>
                <c:pt idx="797">
                  <c:v>8.6433999999999997</c:v>
                </c:pt>
                <c:pt idx="798">
                  <c:v>6.0453999999999999</c:v>
                </c:pt>
                <c:pt idx="799">
                  <c:v>6.4866000000000028</c:v>
                </c:pt>
                <c:pt idx="800">
                  <c:v>7.9981</c:v>
                </c:pt>
                <c:pt idx="801">
                  <c:v>7.3427999999999995</c:v>
                </c:pt>
                <c:pt idx="802">
                  <c:v>7.8314000000000004</c:v>
                </c:pt>
                <c:pt idx="803">
                  <c:v>6.681</c:v>
                </c:pt>
                <c:pt idx="804">
                  <c:v>8.242799999999999</c:v>
                </c:pt>
                <c:pt idx="805">
                  <c:v>8.1095000000000006</c:v>
                </c:pt>
                <c:pt idx="806">
                  <c:v>6.9100999999999999</c:v>
                </c:pt>
                <c:pt idx="807">
                  <c:v>8.1488999999999994</c:v>
                </c:pt>
                <c:pt idx="808">
                  <c:v>5.9208999999999996</c:v>
                </c:pt>
                <c:pt idx="809">
                  <c:v>8.4782000000000011</c:v>
                </c:pt>
                <c:pt idx="810">
                  <c:v>7.8723000000000001</c:v>
                </c:pt>
                <c:pt idx="811">
                  <c:v>7.1270999999999969</c:v>
                </c:pt>
                <c:pt idx="812">
                  <c:v>8.8070000000000004</c:v>
                </c:pt>
                <c:pt idx="813">
                  <c:v>5.9774000000000003</c:v>
                </c:pt>
                <c:pt idx="814">
                  <c:v>7.8548999999999971</c:v>
                </c:pt>
                <c:pt idx="815">
                  <c:v>6.5503999999999998</c:v>
                </c:pt>
                <c:pt idx="816">
                  <c:v>6.37</c:v>
                </c:pt>
                <c:pt idx="817">
                  <c:v>8.2352999999999987</c:v>
                </c:pt>
                <c:pt idx="818">
                  <c:v>8.3108000000000004</c:v>
                </c:pt>
                <c:pt idx="819">
                  <c:v>7.8636999999999997</c:v>
                </c:pt>
                <c:pt idx="820">
                  <c:v>8.0839000000000034</c:v>
                </c:pt>
                <c:pt idx="821">
                  <c:v>7.724599999999997</c:v>
                </c:pt>
                <c:pt idx="822">
                  <c:v>7.2910000000000004</c:v>
                </c:pt>
                <c:pt idx="823">
                  <c:v>8.3006000000000046</c:v>
                </c:pt>
                <c:pt idx="824">
                  <c:v>8.1256000000000004</c:v>
                </c:pt>
                <c:pt idx="825">
                  <c:v>8.7659000000000002</c:v>
                </c:pt>
                <c:pt idx="826">
                  <c:v>7.6406999999999998</c:v>
                </c:pt>
                <c:pt idx="827">
                  <c:v>8.5365000000000002</c:v>
                </c:pt>
                <c:pt idx="828">
                  <c:v>7.8676999999999975</c:v>
                </c:pt>
                <c:pt idx="829">
                  <c:v>7.8660999999999985</c:v>
                </c:pt>
                <c:pt idx="830">
                  <c:v>7.3331999999999997</c:v>
                </c:pt>
                <c:pt idx="831">
                  <c:v>8.0759000000000007</c:v>
                </c:pt>
                <c:pt idx="832">
                  <c:v>5.9951999999999996</c:v>
                </c:pt>
                <c:pt idx="833">
                  <c:v>7.2472000000000003</c:v>
                </c:pt>
                <c:pt idx="834">
                  <c:v>9.0426000000000002</c:v>
                </c:pt>
                <c:pt idx="835">
                  <c:v>4.0164</c:v>
                </c:pt>
                <c:pt idx="836">
                  <c:v>8.0024000000000051</c:v>
                </c:pt>
                <c:pt idx="837">
                  <c:v>7.8756000000000004</c:v>
                </c:pt>
                <c:pt idx="838">
                  <c:v>7.5240999999999971</c:v>
                </c:pt>
                <c:pt idx="839">
                  <c:v>7.8818999999999999</c:v>
                </c:pt>
                <c:pt idx="840">
                  <c:v>6.1308999999999996</c:v>
                </c:pt>
                <c:pt idx="841">
                  <c:v>6.1718000000000002</c:v>
                </c:pt>
                <c:pt idx="842">
                  <c:v>7.5477999999999996</c:v>
                </c:pt>
                <c:pt idx="843">
                  <c:v>8.5265000000000004</c:v>
                </c:pt>
                <c:pt idx="844">
                  <c:v>7.5776000000000003</c:v>
                </c:pt>
                <c:pt idx="845">
                  <c:v>7.3414999999999999</c:v>
                </c:pt>
                <c:pt idx="846">
                  <c:v>4.9844999999999997</c:v>
                </c:pt>
                <c:pt idx="847">
                  <c:v>5.4842000000000004</c:v>
                </c:pt>
                <c:pt idx="848">
                  <c:v>8.0059000000000005</c:v>
                </c:pt>
                <c:pt idx="849">
                  <c:v>7.1500999999999975</c:v>
                </c:pt>
                <c:pt idx="850">
                  <c:v>5.6791999999999998</c:v>
                </c:pt>
                <c:pt idx="851">
                  <c:v>7.7904999999999998</c:v>
                </c:pt>
                <c:pt idx="852">
                  <c:v>7.0118999999999998</c:v>
                </c:pt>
                <c:pt idx="853">
                  <c:v>8.0681000000000012</c:v>
                </c:pt>
                <c:pt idx="854">
                  <c:v>7.6890000000000001</c:v>
                </c:pt>
                <c:pt idx="855">
                  <c:v>7.5672999999999995</c:v>
                </c:pt>
                <c:pt idx="856">
                  <c:v>7.2458999999999998</c:v>
                </c:pt>
                <c:pt idx="857">
                  <c:v>6.9635999999999996</c:v>
                </c:pt>
                <c:pt idx="858">
                  <c:v>6.7747999999999999</c:v>
                </c:pt>
                <c:pt idx="859">
                  <c:v>6.9356000000000027</c:v>
                </c:pt>
                <c:pt idx="860">
                  <c:v>7.6754999999999995</c:v>
                </c:pt>
                <c:pt idx="861">
                  <c:v>7.5078999999999985</c:v>
                </c:pt>
                <c:pt idx="862">
                  <c:v>6.2788000000000004</c:v>
                </c:pt>
                <c:pt idx="863">
                  <c:v>7.7424999999999997</c:v>
                </c:pt>
                <c:pt idx="864">
                  <c:v>7.8958999999999975</c:v>
                </c:pt>
                <c:pt idx="865">
                  <c:v>6.9237000000000002</c:v>
                </c:pt>
                <c:pt idx="866">
                  <c:v>7.6962000000000002</c:v>
                </c:pt>
                <c:pt idx="867">
                  <c:v>7.6573999999999973</c:v>
                </c:pt>
                <c:pt idx="868">
                  <c:v>6.3458999999999985</c:v>
                </c:pt>
                <c:pt idx="869">
                  <c:v>7.2719000000000014</c:v>
                </c:pt>
                <c:pt idx="870">
                  <c:v>6.4957000000000003</c:v>
                </c:pt>
                <c:pt idx="871">
                  <c:v>6.6618999999999975</c:v>
                </c:pt>
                <c:pt idx="872">
                  <c:v>5.7187000000000001</c:v>
                </c:pt>
                <c:pt idx="873">
                  <c:v>6.936200000000003</c:v>
                </c:pt>
                <c:pt idx="874">
                  <c:v>6.0939999999999985</c:v>
                </c:pt>
                <c:pt idx="875">
                  <c:v>7.2407000000000004</c:v>
                </c:pt>
                <c:pt idx="876">
                  <c:v>7.3197000000000001</c:v>
                </c:pt>
                <c:pt idx="877">
                  <c:v>6.9015000000000004</c:v>
                </c:pt>
                <c:pt idx="878">
                  <c:v>7.5282</c:v>
                </c:pt>
                <c:pt idx="879">
                  <c:v>7.1818999999999997</c:v>
                </c:pt>
                <c:pt idx="880">
                  <c:v>5.6434999999999995</c:v>
                </c:pt>
                <c:pt idx="881">
                  <c:v>6.3279999999999967</c:v>
                </c:pt>
                <c:pt idx="882">
                  <c:v>3.9305999999999988</c:v>
                </c:pt>
                <c:pt idx="883">
                  <c:v>6.8388999999999998</c:v>
                </c:pt>
                <c:pt idx="884">
                  <c:v>7.0008999999999997</c:v>
                </c:pt>
                <c:pt idx="885">
                  <c:v>7.5160999999999998</c:v>
                </c:pt>
                <c:pt idx="886">
                  <c:v>6.3372999999999999</c:v>
                </c:pt>
                <c:pt idx="887">
                  <c:v>5.8052000000000001</c:v>
                </c:pt>
                <c:pt idx="888">
                  <c:v>8.1861000000000015</c:v>
                </c:pt>
                <c:pt idx="889">
                  <c:v>5.5518000000000001</c:v>
                </c:pt>
                <c:pt idx="890">
                  <c:v>6.4519000000000002</c:v>
                </c:pt>
                <c:pt idx="891">
                  <c:v>7.0033000000000003</c:v>
                </c:pt>
                <c:pt idx="892">
                  <c:v>7.2883000000000004</c:v>
                </c:pt>
                <c:pt idx="893">
                  <c:v>4.8434999999999997</c:v>
                </c:pt>
                <c:pt idx="894">
                  <c:v>6.8104999999999976</c:v>
                </c:pt>
                <c:pt idx="895">
                  <c:v>5.6897000000000002</c:v>
                </c:pt>
                <c:pt idx="896">
                  <c:v>10.2234</c:v>
                </c:pt>
                <c:pt idx="897">
                  <c:v>9.8561000000000067</c:v>
                </c:pt>
                <c:pt idx="898">
                  <c:v>8.9266000000000005</c:v>
                </c:pt>
                <c:pt idx="899">
                  <c:v>7.6433999999999997</c:v>
                </c:pt>
                <c:pt idx="900">
                  <c:v>8.3258000000000028</c:v>
                </c:pt>
                <c:pt idx="901">
                  <c:v>9.2798000000000016</c:v>
                </c:pt>
                <c:pt idx="902">
                  <c:v>9.2261000000000006</c:v>
                </c:pt>
                <c:pt idx="903">
                  <c:v>7.0899000000000001</c:v>
                </c:pt>
                <c:pt idx="904">
                  <c:v>9.4471999999999987</c:v>
                </c:pt>
                <c:pt idx="905">
                  <c:v>9.5828000000000007</c:v>
                </c:pt>
                <c:pt idx="906">
                  <c:v>9.2045000000000012</c:v>
                </c:pt>
                <c:pt idx="907">
                  <c:v>9.5450000000000017</c:v>
                </c:pt>
                <c:pt idx="908">
                  <c:v>9.6576000000000004</c:v>
                </c:pt>
                <c:pt idx="909">
                  <c:v>9.204600000000001</c:v>
                </c:pt>
                <c:pt idx="910">
                  <c:v>9.9377000000000013</c:v>
                </c:pt>
                <c:pt idx="911">
                  <c:v>9.4857000000000067</c:v>
                </c:pt>
                <c:pt idx="912">
                  <c:v>9.3867000000000047</c:v>
                </c:pt>
                <c:pt idx="913">
                  <c:v>9.0746000000000002</c:v>
                </c:pt>
                <c:pt idx="914">
                  <c:v>9.2311999999999994</c:v>
                </c:pt>
                <c:pt idx="915">
                  <c:v>9.3204000000000047</c:v>
                </c:pt>
                <c:pt idx="916">
                  <c:v>8.9898000000000007</c:v>
                </c:pt>
                <c:pt idx="917">
                  <c:v>8.0841000000000012</c:v>
                </c:pt>
                <c:pt idx="918">
                  <c:v>9.1191000000000013</c:v>
                </c:pt>
                <c:pt idx="919">
                  <c:v>9.1503000000000014</c:v>
                </c:pt>
                <c:pt idx="920">
                  <c:v>10.569000000000004</c:v>
                </c:pt>
                <c:pt idx="921">
                  <c:v>9.0558000000000067</c:v>
                </c:pt>
                <c:pt idx="922">
                  <c:v>10.668900000000001</c:v>
                </c:pt>
                <c:pt idx="923">
                  <c:v>9.1267000000000014</c:v>
                </c:pt>
                <c:pt idx="924">
                  <c:v>9.2681999999999984</c:v>
                </c:pt>
                <c:pt idx="925">
                  <c:v>9.2109999999999985</c:v>
                </c:pt>
                <c:pt idx="926">
                  <c:v>9.2805</c:v>
                </c:pt>
                <c:pt idx="927">
                  <c:v>8.5931000000000015</c:v>
                </c:pt>
                <c:pt idx="928">
                  <c:v>9.5621000000000027</c:v>
                </c:pt>
                <c:pt idx="929">
                  <c:v>8.8445</c:v>
                </c:pt>
                <c:pt idx="930">
                  <c:v>8.3726000000000056</c:v>
                </c:pt>
                <c:pt idx="931">
                  <c:v>8.8131000000000004</c:v>
                </c:pt>
                <c:pt idx="932">
                  <c:v>8.3477000000000015</c:v>
                </c:pt>
                <c:pt idx="933">
                  <c:v>9.1633000000000013</c:v>
                </c:pt>
                <c:pt idx="934">
                  <c:v>8.6931000000000012</c:v>
                </c:pt>
                <c:pt idx="935">
                  <c:v>9.1551000000000027</c:v>
                </c:pt>
                <c:pt idx="936">
                  <c:v>8.8210000000000015</c:v>
                </c:pt>
                <c:pt idx="937">
                  <c:v>9.3629000000000069</c:v>
                </c:pt>
                <c:pt idx="938">
                  <c:v>8.6927000000000003</c:v>
                </c:pt>
                <c:pt idx="939">
                  <c:v>9.1491999999999987</c:v>
                </c:pt>
                <c:pt idx="940">
                  <c:v>9.9784000000000006</c:v>
                </c:pt>
                <c:pt idx="941">
                  <c:v>9.2912999999999997</c:v>
                </c:pt>
                <c:pt idx="942">
                  <c:v>8.5799000000000003</c:v>
                </c:pt>
                <c:pt idx="943">
                  <c:v>8.2799000000000014</c:v>
                </c:pt>
                <c:pt idx="944">
                  <c:v>8.6392999999999986</c:v>
                </c:pt>
                <c:pt idx="945">
                  <c:v>8.0126000000000008</c:v>
                </c:pt>
                <c:pt idx="946">
                  <c:v>8.3662000000000027</c:v>
                </c:pt>
                <c:pt idx="947">
                  <c:v>7.7960000000000003</c:v>
                </c:pt>
                <c:pt idx="948">
                  <c:v>8.3445</c:v>
                </c:pt>
                <c:pt idx="949">
                  <c:v>8.2912999999999997</c:v>
                </c:pt>
                <c:pt idx="950">
                  <c:v>7.4969999999999999</c:v>
                </c:pt>
                <c:pt idx="951">
                  <c:v>9.3559000000000072</c:v>
                </c:pt>
                <c:pt idx="952">
                  <c:v>8.7203999999999997</c:v>
                </c:pt>
                <c:pt idx="953">
                  <c:v>6.5114999999999998</c:v>
                </c:pt>
                <c:pt idx="954">
                  <c:v>6.9813000000000027</c:v>
                </c:pt>
              </c:numCache>
            </c:numRef>
          </c:xVal>
          <c:yVal>
            <c:numRef>
              <c:f>Plan1!$H$2:$H$956</c:f>
              <c:numCache>
                <c:formatCode>General</c:formatCode>
                <c:ptCount val="955"/>
                <c:pt idx="0">
                  <c:v>5.3213999999999997</c:v>
                </c:pt>
                <c:pt idx="1">
                  <c:v>7.3891999999999998</c:v>
                </c:pt>
                <c:pt idx="2">
                  <c:v>6.4018000000000024</c:v>
                </c:pt>
                <c:pt idx="3">
                  <c:v>5.4325000000000001</c:v>
                </c:pt>
                <c:pt idx="4">
                  <c:v>6.2350000000000003</c:v>
                </c:pt>
                <c:pt idx="5">
                  <c:v>6.556</c:v>
                </c:pt>
                <c:pt idx="6">
                  <c:v>5.8130999999999995</c:v>
                </c:pt>
                <c:pt idx="7">
                  <c:v>6.0872000000000002</c:v>
                </c:pt>
                <c:pt idx="8">
                  <c:v>6.4083000000000014</c:v>
                </c:pt>
                <c:pt idx="9">
                  <c:v>7.5042</c:v>
                </c:pt>
                <c:pt idx="10">
                  <c:v>7.3758999999999997</c:v>
                </c:pt>
                <c:pt idx="11">
                  <c:v>5.2558999999999996</c:v>
                </c:pt>
                <c:pt idx="12">
                  <c:v>5.2569999999999997</c:v>
                </c:pt>
                <c:pt idx="13">
                  <c:v>6.0095999999999998</c:v>
                </c:pt>
                <c:pt idx="14">
                  <c:v>7.5361000000000002</c:v>
                </c:pt>
                <c:pt idx="15">
                  <c:v>6.6978999999999971</c:v>
                </c:pt>
                <c:pt idx="16">
                  <c:v>4.2976000000000001</c:v>
                </c:pt>
                <c:pt idx="17">
                  <c:v>5.76</c:v>
                </c:pt>
                <c:pt idx="18">
                  <c:v>5.0093000000000014</c:v>
                </c:pt>
                <c:pt idx="19">
                  <c:v>4.4058999999999999</c:v>
                </c:pt>
                <c:pt idx="20">
                  <c:v>7.7274999999999974</c:v>
                </c:pt>
                <c:pt idx="21">
                  <c:v>6.9143999999999997</c:v>
                </c:pt>
                <c:pt idx="22">
                  <c:v>8.0010000000000012</c:v>
                </c:pt>
                <c:pt idx="23">
                  <c:v>3.8137999999999987</c:v>
                </c:pt>
                <c:pt idx="24">
                  <c:v>5.3651999999999971</c:v>
                </c:pt>
                <c:pt idx="25">
                  <c:v>5.8576999999999995</c:v>
                </c:pt>
                <c:pt idx="26">
                  <c:v>6.1973999999999974</c:v>
                </c:pt>
                <c:pt idx="27">
                  <c:v>6.3487</c:v>
                </c:pt>
                <c:pt idx="28">
                  <c:v>8.1755000000000067</c:v>
                </c:pt>
                <c:pt idx="29">
                  <c:v>7.5019999999999998</c:v>
                </c:pt>
                <c:pt idx="30">
                  <c:v>6.9960000000000004</c:v>
                </c:pt>
                <c:pt idx="31">
                  <c:v>4.2980999999999998</c:v>
                </c:pt>
                <c:pt idx="32">
                  <c:v>5.4043000000000001</c:v>
                </c:pt>
                <c:pt idx="33">
                  <c:v>5.2447999999999997</c:v>
                </c:pt>
                <c:pt idx="34">
                  <c:v>6.1056999999999997</c:v>
                </c:pt>
                <c:pt idx="35">
                  <c:v>7.6597</c:v>
                </c:pt>
                <c:pt idx="36">
                  <c:v>6.4777000000000013</c:v>
                </c:pt>
                <c:pt idx="37">
                  <c:v>5.4443999999999999</c:v>
                </c:pt>
                <c:pt idx="38">
                  <c:v>6.5198</c:v>
                </c:pt>
                <c:pt idx="39">
                  <c:v>4.2947999999999995</c:v>
                </c:pt>
                <c:pt idx="40">
                  <c:v>7.8330000000000002</c:v>
                </c:pt>
                <c:pt idx="41">
                  <c:v>6.7563000000000004</c:v>
                </c:pt>
                <c:pt idx="42">
                  <c:v>5.7084999999999999</c:v>
                </c:pt>
                <c:pt idx="43">
                  <c:v>6.3806000000000003</c:v>
                </c:pt>
                <c:pt idx="44">
                  <c:v>5.8395000000000001</c:v>
                </c:pt>
                <c:pt idx="45">
                  <c:v>6.6653999999999973</c:v>
                </c:pt>
                <c:pt idx="46">
                  <c:v>4.4981</c:v>
                </c:pt>
                <c:pt idx="47">
                  <c:v>6.165899999999997</c:v>
                </c:pt>
                <c:pt idx="48">
                  <c:v>4.1621999999999977</c:v>
                </c:pt>
                <c:pt idx="49">
                  <c:v>6.8538999999999985</c:v>
                </c:pt>
                <c:pt idx="50">
                  <c:v>7.8657999999999975</c:v>
                </c:pt>
                <c:pt idx="51">
                  <c:v>5.0468000000000002</c:v>
                </c:pt>
                <c:pt idx="52">
                  <c:v>7.9600999999999997</c:v>
                </c:pt>
                <c:pt idx="53">
                  <c:v>5.6810999999999998</c:v>
                </c:pt>
                <c:pt idx="54">
                  <c:v>6.1711999999999998</c:v>
                </c:pt>
                <c:pt idx="55">
                  <c:v>3.8601999999999999</c:v>
                </c:pt>
                <c:pt idx="56">
                  <c:v>5.8761999999999999</c:v>
                </c:pt>
                <c:pt idx="57">
                  <c:v>7.5431999999999997</c:v>
                </c:pt>
                <c:pt idx="58">
                  <c:v>5.1275999999999966</c:v>
                </c:pt>
                <c:pt idx="59">
                  <c:v>5.627799999999997</c:v>
                </c:pt>
                <c:pt idx="60">
                  <c:v>7.0500999999999996</c:v>
                </c:pt>
                <c:pt idx="61">
                  <c:v>7.3598999999999997</c:v>
                </c:pt>
                <c:pt idx="62">
                  <c:v>5.0186999999999999</c:v>
                </c:pt>
                <c:pt idx="63">
                  <c:v>3.0013999999999998</c:v>
                </c:pt>
                <c:pt idx="64">
                  <c:v>6.9739000000000004</c:v>
                </c:pt>
                <c:pt idx="65">
                  <c:v>4.7736000000000027</c:v>
                </c:pt>
                <c:pt idx="66">
                  <c:v>7.6030999999999995</c:v>
                </c:pt>
                <c:pt idx="67">
                  <c:v>4.7974999999999985</c:v>
                </c:pt>
                <c:pt idx="68">
                  <c:v>4.7389999999999999</c:v>
                </c:pt>
                <c:pt idx="69">
                  <c:v>5.2321</c:v>
                </c:pt>
                <c:pt idx="70">
                  <c:v>8.4906000000000006</c:v>
                </c:pt>
                <c:pt idx="71">
                  <c:v>4.9272</c:v>
                </c:pt>
                <c:pt idx="72">
                  <c:v>8.168099999999999</c:v>
                </c:pt>
                <c:pt idx="73">
                  <c:v>6.3498000000000001</c:v>
                </c:pt>
                <c:pt idx="74">
                  <c:v>4.7154999999999996</c:v>
                </c:pt>
                <c:pt idx="75">
                  <c:v>5.4624999999999995</c:v>
                </c:pt>
                <c:pt idx="76">
                  <c:v>6.3266999999999998</c:v>
                </c:pt>
                <c:pt idx="77">
                  <c:v>5.8948999999999971</c:v>
                </c:pt>
                <c:pt idx="78">
                  <c:v>4.9459</c:v>
                </c:pt>
                <c:pt idx="79">
                  <c:v>6.2676999999999996</c:v>
                </c:pt>
                <c:pt idx="80">
                  <c:v>4.5767000000000024</c:v>
                </c:pt>
                <c:pt idx="81">
                  <c:v>7.3106999999999998</c:v>
                </c:pt>
                <c:pt idx="82">
                  <c:v>6.0086000000000004</c:v>
                </c:pt>
                <c:pt idx="83">
                  <c:v>6.7297000000000002</c:v>
                </c:pt>
                <c:pt idx="84">
                  <c:v>7.2107000000000001</c:v>
                </c:pt>
                <c:pt idx="85">
                  <c:v>8.2315999999999985</c:v>
                </c:pt>
                <c:pt idx="86">
                  <c:v>7.1791999999999998</c:v>
                </c:pt>
                <c:pt idx="87">
                  <c:v>8.6620000000000008</c:v>
                </c:pt>
                <c:pt idx="88">
                  <c:v>7.9415000000000004</c:v>
                </c:pt>
                <c:pt idx="89">
                  <c:v>8.0365000000000002</c:v>
                </c:pt>
                <c:pt idx="90">
                  <c:v>5.2140999999999975</c:v>
                </c:pt>
                <c:pt idx="91">
                  <c:v>5.2721</c:v>
                </c:pt>
                <c:pt idx="92">
                  <c:v>7.8280999999999974</c:v>
                </c:pt>
                <c:pt idx="93">
                  <c:v>7.3584999999999985</c:v>
                </c:pt>
                <c:pt idx="94">
                  <c:v>6.4814000000000025</c:v>
                </c:pt>
                <c:pt idx="95">
                  <c:v>6.2051999999999996</c:v>
                </c:pt>
                <c:pt idx="96">
                  <c:v>8.5466000000000015</c:v>
                </c:pt>
                <c:pt idx="97">
                  <c:v>5.6014999999999997</c:v>
                </c:pt>
                <c:pt idx="98">
                  <c:v>5.2703000000000024</c:v>
                </c:pt>
                <c:pt idx="99">
                  <c:v>5.3879999999999972</c:v>
                </c:pt>
                <c:pt idx="100">
                  <c:v>7.5595999999999997</c:v>
                </c:pt>
                <c:pt idx="101">
                  <c:v>5.3113000000000001</c:v>
                </c:pt>
                <c:pt idx="102">
                  <c:v>5.9407000000000014</c:v>
                </c:pt>
                <c:pt idx="103">
                  <c:v>7.1872999999999996</c:v>
                </c:pt>
                <c:pt idx="104">
                  <c:v>6.7323000000000004</c:v>
                </c:pt>
                <c:pt idx="105">
                  <c:v>7.4001000000000001</c:v>
                </c:pt>
                <c:pt idx="106">
                  <c:v>6.3170999999999973</c:v>
                </c:pt>
                <c:pt idx="107">
                  <c:v>5.6336000000000004</c:v>
                </c:pt>
                <c:pt idx="108">
                  <c:v>7.3936000000000002</c:v>
                </c:pt>
                <c:pt idx="109">
                  <c:v>6.2351999999999999</c:v>
                </c:pt>
                <c:pt idx="110">
                  <c:v>4.1249999999999956</c:v>
                </c:pt>
                <c:pt idx="111">
                  <c:v>6.5234999999999985</c:v>
                </c:pt>
                <c:pt idx="112">
                  <c:v>5.3774999999999995</c:v>
                </c:pt>
                <c:pt idx="113">
                  <c:v>3.8542999999999985</c:v>
                </c:pt>
                <c:pt idx="114">
                  <c:v>6.8473999999999995</c:v>
                </c:pt>
                <c:pt idx="115">
                  <c:v>2.1553999999999998</c:v>
                </c:pt>
                <c:pt idx="116">
                  <c:v>3.7527999999999997</c:v>
                </c:pt>
                <c:pt idx="117">
                  <c:v>6.8902999999999999</c:v>
                </c:pt>
                <c:pt idx="118">
                  <c:v>3.9259999999999997</c:v>
                </c:pt>
                <c:pt idx="119">
                  <c:v>6.4265999999999996</c:v>
                </c:pt>
                <c:pt idx="120">
                  <c:v>6.1454999999999975</c:v>
                </c:pt>
                <c:pt idx="121">
                  <c:v>5.4798000000000027</c:v>
                </c:pt>
                <c:pt idx="122">
                  <c:v>7.1542999999999974</c:v>
                </c:pt>
                <c:pt idx="123">
                  <c:v>5.0854999999999997</c:v>
                </c:pt>
                <c:pt idx="124">
                  <c:v>5.782</c:v>
                </c:pt>
                <c:pt idx="125">
                  <c:v>3.5629</c:v>
                </c:pt>
                <c:pt idx="126">
                  <c:v>7.6969999999999974</c:v>
                </c:pt>
                <c:pt idx="127">
                  <c:v>3.7378999999999998</c:v>
                </c:pt>
                <c:pt idx="128">
                  <c:v>7.9477000000000002</c:v>
                </c:pt>
                <c:pt idx="129">
                  <c:v>6.2656999999999998</c:v>
                </c:pt>
                <c:pt idx="130">
                  <c:v>6.1798999999999999</c:v>
                </c:pt>
                <c:pt idx="131">
                  <c:v>7.5028999999999995</c:v>
                </c:pt>
                <c:pt idx="132">
                  <c:v>6.0924999999999985</c:v>
                </c:pt>
                <c:pt idx="133">
                  <c:v>5.9477000000000002</c:v>
                </c:pt>
                <c:pt idx="134">
                  <c:v>6.3947999999999974</c:v>
                </c:pt>
                <c:pt idx="135">
                  <c:v>7.6356000000000002</c:v>
                </c:pt>
                <c:pt idx="136">
                  <c:v>7.4147999999999996</c:v>
                </c:pt>
                <c:pt idx="137">
                  <c:v>7.0106000000000002</c:v>
                </c:pt>
                <c:pt idx="138">
                  <c:v>6.0840999999999985</c:v>
                </c:pt>
                <c:pt idx="139">
                  <c:v>5.1964999999999995</c:v>
                </c:pt>
                <c:pt idx="140">
                  <c:v>6.5888999999999998</c:v>
                </c:pt>
                <c:pt idx="141">
                  <c:v>4.0465</c:v>
                </c:pt>
                <c:pt idx="142">
                  <c:v>8.2081999999999997</c:v>
                </c:pt>
                <c:pt idx="143">
                  <c:v>5.8784999999999998</c:v>
                </c:pt>
                <c:pt idx="144">
                  <c:v>6.5548999999999973</c:v>
                </c:pt>
                <c:pt idx="145">
                  <c:v>7.1522999999999985</c:v>
                </c:pt>
                <c:pt idx="146">
                  <c:v>6.1950999999999974</c:v>
                </c:pt>
                <c:pt idx="147">
                  <c:v>6.8347999999999995</c:v>
                </c:pt>
                <c:pt idx="148">
                  <c:v>6.4754000000000014</c:v>
                </c:pt>
                <c:pt idx="149">
                  <c:v>5.5084999999999997</c:v>
                </c:pt>
                <c:pt idx="150">
                  <c:v>6.4013000000000027</c:v>
                </c:pt>
                <c:pt idx="151">
                  <c:v>6.0503999999999998</c:v>
                </c:pt>
                <c:pt idx="152">
                  <c:v>7.6543999999999972</c:v>
                </c:pt>
                <c:pt idx="153">
                  <c:v>4.7531999999999996</c:v>
                </c:pt>
                <c:pt idx="154">
                  <c:v>5.9884000000000004</c:v>
                </c:pt>
                <c:pt idx="155">
                  <c:v>7.3564999999999996</c:v>
                </c:pt>
                <c:pt idx="156">
                  <c:v>6.7576000000000001</c:v>
                </c:pt>
                <c:pt idx="157">
                  <c:v>7.5824999999999996</c:v>
                </c:pt>
                <c:pt idx="158">
                  <c:v>6.0413000000000014</c:v>
                </c:pt>
                <c:pt idx="159">
                  <c:v>6.5177999999999985</c:v>
                </c:pt>
                <c:pt idx="160">
                  <c:v>5.8616999999999999</c:v>
                </c:pt>
                <c:pt idx="161">
                  <c:v>5.9489000000000001</c:v>
                </c:pt>
                <c:pt idx="162">
                  <c:v>6.0696000000000003</c:v>
                </c:pt>
                <c:pt idx="163">
                  <c:v>4.9947999999999997</c:v>
                </c:pt>
                <c:pt idx="164">
                  <c:v>7.0540999999999974</c:v>
                </c:pt>
                <c:pt idx="165">
                  <c:v>6.4207999999999998</c:v>
                </c:pt>
                <c:pt idx="166">
                  <c:v>4.5454999999999997</c:v>
                </c:pt>
                <c:pt idx="167">
                  <c:v>5.6806999999999999</c:v>
                </c:pt>
                <c:pt idx="168">
                  <c:v>5.9295999999999998</c:v>
                </c:pt>
                <c:pt idx="169">
                  <c:v>5.5826000000000002</c:v>
                </c:pt>
                <c:pt idx="170">
                  <c:v>6.3088999999999995</c:v>
                </c:pt>
                <c:pt idx="171">
                  <c:v>6.7949999999999973</c:v>
                </c:pt>
                <c:pt idx="172">
                  <c:v>6.6353999999999997</c:v>
                </c:pt>
                <c:pt idx="173">
                  <c:v>6.6905999999999972</c:v>
                </c:pt>
                <c:pt idx="174">
                  <c:v>6.668199999999997</c:v>
                </c:pt>
                <c:pt idx="175">
                  <c:v>6.0008999999999997</c:v>
                </c:pt>
                <c:pt idx="176">
                  <c:v>5.7316000000000029</c:v>
                </c:pt>
                <c:pt idx="177">
                  <c:v>5.9905999999999997</c:v>
                </c:pt>
                <c:pt idx="178">
                  <c:v>7.3212000000000002</c:v>
                </c:pt>
                <c:pt idx="179">
                  <c:v>5.31</c:v>
                </c:pt>
                <c:pt idx="180">
                  <c:v>8.0946000000000016</c:v>
                </c:pt>
                <c:pt idx="181">
                  <c:v>7.3420999999999985</c:v>
                </c:pt>
                <c:pt idx="182">
                  <c:v>6.5257999999999985</c:v>
                </c:pt>
                <c:pt idx="183">
                  <c:v>6.5787000000000004</c:v>
                </c:pt>
                <c:pt idx="184">
                  <c:v>6.5890000000000004</c:v>
                </c:pt>
                <c:pt idx="185">
                  <c:v>5.0598000000000001</c:v>
                </c:pt>
                <c:pt idx="186">
                  <c:v>5.7647999999999975</c:v>
                </c:pt>
                <c:pt idx="187">
                  <c:v>7.1482000000000001</c:v>
                </c:pt>
                <c:pt idx="188">
                  <c:v>5.7153</c:v>
                </c:pt>
                <c:pt idx="189">
                  <c:v>5.7263000000000002</c:v>
                </c:pt>
                <c:pt idx="190">
                  <c:v>5.8681999999999972</c:v>
                </c:pt>
                <c:pt idx="191">
                  <c:v>7.7591999999999999</c:v>
                </c:pt>
                <c:pt idx="192">
                  <c:v>7.4104999999999999</c:v>
                </c:pt>
                <c:pt idx="193">
                  <c:v>5.2672999999999996</c:v>
                </c:pt>
                <c:pt idx="194">
                  <c:v>8.2432000000000016</c:v>
                </c:pt>
                <c:pt idx="195">
                  <c:v>6.0267999999999997</c:v>
                </c:pt>
                <c:pt idx="196">
                  <c:v>6.5717000000000025</c:v>
                </c:pt>
                <c:pt idx="197">
                  <c:v>6.9371</c:v>
                </c:pt>
                <c:pt idx="198">
                  <c:v>7.5061999999999998</c:v>
                </c:pt>
                <c:pt idx="199">
                  <c:v>5.3865999999999996</c:v>
                </c:pt>
                <c:pt idx="200">
                  <c:v>5.2480000000000002</c:v>
                </c:pt>
                <c:pt idx="201">
                  <c:v>7.0183</c:v>
                </c:pt>
                <c:pt idx="202">
                  <c:v>5.0233999999999996</c:v>
                </c:pt>
                <c:pt idx="203">
                  <c:v>6.7157999999999998</c:v>
                </c:pt>
                <c:pt idx="204">
                  <c:v>7.7618</c:v>
                </c:pt>
                <c:pt idx="205">
                  <c:v>5.6526999999999985</c:v>
                </c:pt>
                <c:pt idx="206">
                  <c:v>7.0759999999999996</c:v>
                </c:pt>
                <c:pt idx="207">
                  <c:v>8.0630000000000006</c:v>
                </c:pt>
                <c:pt idx="208">
                  <c:v>6.9878999999999998</c:v>
                </c:pt>
                <c:pt idx="209">
                  <c:v>6.7544999999999975</c:v>
                </c:pt>
                <c:pt idx="210">
                  <c:v>7.1552999999999995</c:v>
                </c:pt>
                <c:pt idx="211">
                  <c:v>5.5606</c:v>
                </c:pt>
                <c:pt idx="212">
                  <c:v>5.7742000000000004</c:v>
                </c:pt>
                <c:pt idx="213">
                  <c:v>6.7815000000000003</c:v>
                </c:pt>
                <c:pt idx="214">
                  <c:v>5.9973999999999998</c:v>
                </c:pt>
                <c:pt idx="215">
                  <c:v>5.4428999999999998</c:v>
                </c:pt>
                <c:pt idx="216">
                  <c:v>3.5133999999999999</c:v>
                </c:pt>
                <c:pt idx="217">
                  <c:v>5.160199999999997</c:v>
                </c:pt>
                <c:pt idx="218">
                  <c:v>5.2077999999999998</c:v>
                </c:pt>
                <c:pt idx="219">
                  <c:v>4.2054999999999998</c:v>
                </c:pt>
                <c:pt idx="220">
                  <c:v>7.5513000000000003</c:v>
                </c:pt>
                <c:pt idx="221">
                  <c:v>6.6618999999999975</c:v>
                </c:pt>
                <c:pt idx="222">
                  <c:v>5.8676999999999975</c:v>
                </c:pt>
                <c:pt idx="223">
                  <c:v>7.1918999999999995</c:v>
                </c:pt>
                <c:pt idx="224">
                  <c:v>5.9933000000000014</c:v>
                </c:pt>
                <c:pt idx="225">
                  <c:v>6.1703000000000001</c:v>
                </c:pt>
                <c:pt idx="226">
                  <c:v>7.33</c:v>
                </c:pt>
                <c:pt idx="227">
                  <c:v>5.3200999999999974</c:v>
                </c:pt>
                <c:pt idx="228">
                  <c:v>5.9167000000000014</c:v>
                </c:pt>
                <c:pt idx="229">
                  <c:v>6.7683999999999997</c:v>
                </c:pt>
                <c:pt idx="230">
                  <c:v>6.7325999999999997</c:v>
                </c:pt>
                <c:pt idx="231">
                  <c:v>4.8567</c:v>
                </c:pt>
                <c:pt idx="232">
                  <c:v>5.5478999999999985</c:v>
                </c:pt>
                <c:pt idx="233">
                  <c:v>5.6962000000000002</c:v>
                </c:pt>
                <c:pt idx="234">
                  <c:v>4.7023999999999999</c:v>
                </c:pt>
                <c:pt idx="235">
                  <c:v>5.8315000000000001</c:v>
                </c:pt>
                <c:pt idx="236">
                  <c:v>4.9523999999999999</c:v>
                </c:pt>
                <c:pt idx="237">
                  <c:v>3.9893000000000001</c:v>
                </c:pt>
                <c:pt idx="238">
                  <c:v>5.8532999999999999</c:v>
                </c:pt>
                <c:pt idx="239">
                  <c:v>5.3898999999999999</c:v>
                </c:pt>
                <c:pt idx="240">
                  <c:v>6.2483000000000004</c:v>
                </c:pt>
                <c:pt idx="241">
                  <c:v>5.4418000000000024</c:v>
                </c:pt>
                <c:pt idx="242">
                  <c:v>4.0711000000000004</c:v>
                </c:pt>
                <c:pt idx="243">
                  <c:v>4.6747999999999985</c:v>
                </c:pt>
                <c:pt idx="244">
                  <c:v>5.7588999999999997</c:v>
                </c:pt>
                <c:pt idx="245">
                  <c:v>6.0030000000000001</c:v>
                </c:pt>
                <c:pt idx="246">
                  <c:v>7.0128999999999975</c:v>
                </c:pt>
                <c:pt idx="247">
                  <c:v>6.0608999999999975</c:v>
                </c:pt>
                <c:pt idx="248">
                  <c:v>5.4053000000000004</c:v>
                </c:pt>
                <c:pt idx="249">
                  <c:v>6.5831999999999997</c:v>
                </c:pt>
                <c:pt idx="250">
                  <c:v>4.6297999999999995</c:v>
                </c:pt>
                <c:pt idx="251">
                  <c:v>6.7838000000000003</c:v>
                </c:pt>
                <c:pt idx="252">
                  <c:v>9.0627000000000066</c:v>
                </c:pt>
                <c:pt idx="253">
                  <c:v>7.3372999999999999</c:v>
                </c:pt>
                <c:pt idx="254">
                  <c:v>7.3162000000000003</c:v>
                </c:pt>
                <c:pt idx="255">
                  <c:v>9.1961000000000013</c:v>
                </c:pt>
                <c:pt idx="256">
                  <c:v>8.3136000000000028</c:v>
                </c:pt>
                <c:pt idx="257">
                  <c:v>7.7314000000000025</c:v>
                </c:pt>
                <c:pt idx="258">
                  <c:v>6.3568999999999996</c:v>
                </c:pt>
                <c:pt idx="259">
                  <c:v>8.8334000000000028</c:v>
                </c:pt>
                <c:pt idx="260">
                  <c:v>7.9596000000000027</c:v>
                </c:pt>
                <c:pt idx="261">
                  <c:v>6.6816000000000004</c:v>
                </c:pt>
                <c:pt idx="262">
                  <c:v>7.5735999999999999</c:v>
                </c:pt>
                <c:pt idx="263">
                  <c:v>6.6213999999999995</c:v>
                </c:pt>
                <c:pt idx="264">
                  <c:v>8.8571000000000026</c:v>
                </c:pt>
                <c:pt idx="265">
                  <c:v>6.3066000000000004</c:v>
                </c:pt>
                <c:pt idx="266">
                  <c:v>8.3329000000000004</c:v>
                </c:pt>
                <c:pt idx="267">
                  <c:v>8.6998000000000015</c:v>
                </c:pt>
                <c:pt idx="268">
                  <c:v>7.8625999999999969</c:v>
                </c:pt>
                <c:pt idx="269">
                  <c:v>8.0386000000000006</c:v>
                </c:pt>
                <c:pt idx="270">
                  <c:v>7.0076000000000001</c:v>
                </c:pt>
                <c:pt idx="271">
                  <c:v>6.5488</c:v>
                </c:pt>
                <c:pt idx="272">
                  <c:v>8.3773</c:v>
                </c:pt>
                <c:pt idx="273">
                  <c:v>8.7448999999999995</c:v>
                </c:pt>
                <c:pt idx="274">
                  <c:v>7.8343999999999996</c:v>
                </c:pt>
                <c:pt idx="275">
                  <c:v>8.1834000000000007</c:v>
                </c:pt>
                <c:pt idx="276">
                  <c:v>7.8727</c:v>
                </c:pt>
                <c:pt idx="277">
                  <c:v>8.8771000000000004</c:v>
                </c:pt>
                <c:pt idx="278">
                  <c:v>7.8738999999999999</c:v>
                </c:pt>
                <c:pt idx="279">
                  <c:v>7.9329999999999998</c:v>
                </c:pt>
                <c:pt idx="280">
                  <c:v>6.4436000000000027</c:v>
                </c:pt>
                <c:pt idx="281">
                  <c:v>7.0110999999999999</c:v>
                </c:pt>
                <c:pt idx="282">
                  <c:v>7.9837000000000025</c:v>
                </c:pt>
                <c:pt idx="283">
                  <c:v>7.3494999999999999</c:v>
                </c:pt>
                <c:pt idx="284">
                  <c:v>8.4740000000000002</c:v>
                </c:pt>
                <c:pt idx="285">
                  <c:v>8.4309000000000012</c:v>
                </c:pt>
                <c:pt idx="286">
                  <c:v>5.1380999999999997</c:v>
                </c:pt>
                <c:pt idx="287">
                  <c:v>5.8525999999999971</c:v>
                </c:pt>
                <c:pt idx="288">
                  <c:v>6.7088000000000001</c:v>
                </c:pt>
                <c:pt idx="289">
                  <c:v>8.5139000000000014</c:v>
                </c:pt>
                <c:pt idx="290">
                  <c:v>5.9953000000000003</c:v>
                </c:pt>
                <c:pt idx="291">
                  <c:v>7.9050000000000002</c:v>
                </c:pt>
                <c:pt idx="292">
                  <c:v>6.5857999999999999</c:v>
                </c:pt>
                <c:pt idx="293">
                  <c:v>6.7889999999999997</c:v>
                </c:pt>
                <c:pt idx="294">
                  <c:v>9.0280999999999985</c:v>
                </c:pt>
                <c:pt idx="295">
                  <c:v>7.4680999999999997</c:v>
                </c:pt>
                <c:pt idx="296">
                  <c:v>6.7795000000000014</c:v>
                </c:pt>
                <c:pt idx="297">
                  <c:v>6.5704000000000002</c:v>
                </c:pt>
                <c:pt idx="298">
                  <c:v>7.9068000000000014</c:v>
                </c:pt>
                <c:pt idx="299">
                  <c:v>6.9526000000000003</c:v>
                </c:pt>
                <c:pt idx="300">
                  <c:v>8.2907000000000011</c:v>
                </c:pt>
                <c:pt idx="301">
                  <c:v>7.8688999999999973</c:v>
                </c:pt>
                <c:pt idx="302">
                  <c:v>7.5226999999999995</c:v>
                </c:pt>
                <c:pt idx="303">
                  <c:v>7.6754999999999995</c:v>
                </c:pt>
                <c:pt idx="304">
                  <c:v>8.1707000000000001</c:v>
                </c:pt>
                <c:pt idx="305">
                  <c:v>8.1146000000000011</c:v>
                </c:pt>
                <c:pt idx="306">
                  <c:v>8.8372000000000011</c:v>
                </c:pt>
                <c:pt idx="307">
                  <c:v>7.0804999999999998</c:v>
                </c:pt>
                <c:pt idx="308">
                  <c:v>8.2119999999999997</c:v>
                </c:pt>
                <c:pt idx="309">
                  <c:v>7.7758000000000003</c:v>
                </c:pt>
                <c:pt idx="310">
                  <c:v>6.0140999999999973</c:v>
                </c:pt>
                <c:pt idx="311">
                  <c:v>5.3243999999999971</c:v>
                </c:pt>
                <c:pt idx="312">
                  <c:v>7.1336000000000004</c:v>
                </c:pt>
                <c:pt idx="313">
                  <c:v>5.0973999999999995</c:v>
                </c:pt>
                <c:pt idx="314">
                  <c:v>7.3146999999999975</c:v>
                </c:pt>
                <c:pt idx="315">
                  <c:v>6.5659999999999972</c:v>
                </c:pt>
                <c:pt idx="316">
                  <c:v>7.3916000000000004</c:v>
                </c:pt>
                <c:pt idx="317">
                  <c:v>5.6387</c:v>
                </c:pt>
                <c:pt idx="318">
                  <c:v>5.0636000000000001</c:v>
                </c:pt>
                <c:pt idx="319">
                  <c:v>6.7850000000000001</c:v>
                </c:pt>
                <c:pt idx="320">
                  <c:v>8.2650000000000006</c:v>
                </c:pt>
                <c:pt idx="321">
                  <c:v>7.7629999999999972</c:v>
                </c:pt>
                <c:pt idx="322">
                  <c:v>7.1987999999999985</c:v>
                </c:pt>
                <c:pt idx="323">
                  <c:v>8.008700000000001</c:v>
                </c:pt>
                <c:pt idx="324">
                  <c:v>8.3391000000000002</c:v>
                </c:pt>
                <c:pt idx="325">
                  <c:v>7.6475999999999971</c:v>
                </c:pt>
                <c:pt idx="326">
                  <c:v>7.5537999999999998</c:v>
                </c:pt>
                <c:pt idx="327">
                  <c:v>7.5225999999999971</c:v>
                </c:pt>
                <c:pt idx="328">
                  <c:v>8.1969000000000012</c:v>
                </c:pt>
                <c:pt idx="329">
                  <c:v>6.0495999999999999</c:v>
                </c:pt>
                <c:pt idx="330">
                  <c:v>7.5266999999999999</c:v>
                </c:pt>
                <c:pt idx="331">
                  <c:v>6.1647999999999969</c:v>
                </c:pt>
                <c:pt idx="332">
                  <c:v>7.1517999999999997</c:v>
                </c:pt>
                <c:pt idx="333">
                  <c:v>7.8415999999999997</c:v>
                </c:pt>
                <c:pt idx="334">
                  <c:v>5.2488999999999999</c:v>
                </c:pt>
                <c:pt idx="335">
                  <c:v>7.5781000000000001</c:v>
                </c:pt>
                <c:pt idx="336">
                  <c:v>7.3746999999999998</c:v>
                </c:pt>
                <c:pt idx="337">
                  <c:v>6.8144999999999971</c:v>
                </c:pt>
                <c:pt idx="338">
                  <c:v>7.1056999999999997</c:v>
                </c:pt>
                <c:pt idx="339">
                  <c:v>6.0811000000000002</c:v>
                </c:pt>
                <c:pt idx="340">
                  <c:v>7.0853000000000002</c:v>
                </c:pt>
                <c:pt idx="341">
                  <c:v>6.5954999999999995</c:v>
                </c:pt>
                <c:pt idx="342">
                  <c:v>6.0430999999999999</c:v>
                </c:pt>
                <c:pt idx="343">
                  <c:v>7.3870999999999976</c:v>
                </c:pt>
                <c:pt idx="344">
                  <c:v>6.8144999999999971</c:v>
                </c:pt>
                <c:pt idx="345">
                  <c:v>5.3667999999999996</c:v>
                </c:pt>
                <c:pt idx="346">
                  <c:v>7.0762000000000027</c:v>
                </c:pt>
                <c:pt idx="347">
                  <c:v>7.2060000000000004</c:v>
                </c:pt>
                <c:pt idx="348">
                  <c:v>7.4142999999999999</c:v>
                </c:pt>
                <c:pt idx="349">
                  <c:v>7.2389999999999999</c:v>
                </c:pt>
                <c:pt idx="350">
                  <c:v>6.5411999999999999</c:v>
                </c:pt>
                <c:pt idx="351">
                  <c:v>7.4337000000000026</c:v>
                </c:pt>
                <c:pt idx="352">
                  <c:v>5.2040999999999995</c:v>
                </c:pt>
                <c:pt idx="353">
                  <c:v>7.4647999999999985</c:v>
                </c:pt>
                <c:pt idx="354">
                  <c:v>8.6721000000000004</c:v>
                </c:pt>
                <c:pt idx="355">
                  <c:v>8.3701000000000008</c:v>
                </c:pt>
                <c:pt idx="356">
                  <c:v>5.7120999999999995</c:v>
                </c:pt>
                <c:pt idx="357">
                  <c:v>6.3543999999999974</c:v>
                </c:pt>
                <c:pt idx="358">
                  <c:v>8.0218000000000007</c:v>
                </c:pt>
                <c:pt idx="359">
                  <c:v>5.6983999999999995</c:v>
                </c:pt>
                <c:pt idx="360">
                  <c:v>5.7523</c:v>
                </c:pt>
                <c:pt idx="361">
                  <c:v>7.122099999999997</c:v>
                </c:pt>
                <c:pt idx="362">
                  <c:v>6.0874999999999995</c:v>
                </c:pt>
                <c:pt idx="363">
                  <c:v>7.9489999999999998</c:v>
                </c:pt>
                <c:pt idx="364">
                  <c:v>6.8434999999999997</c:v>
                </c:pt>
                <c:pt idx="365">
                  <c:v>5.1908999999999974</c:v>
                </c:pt>
                <c:pt idx="366">
                  <c:v>6.5908999999999995</c:v>
                </c:pt>
                <c:pt idx="367">
                  <c:v>6.8545999999999969</c:v>
                </c:pt>
                <c:pt idx="368">
                  <c:v>6.2839</c:v>
                </c:pt>
                <c:pt idx="369">
                  <c:v>8.5660000000000007</c:v>
                </c:pt>
                <c:pt idx="370">
                  <c:v>5.3954999999999975</c:v>
                </c:pt>
                <c:pt idx="371">
                  <c:v>6.5137</c:v>
                </c:pt>
                <c:pt idx="372">
                  <c:v>5.3363000000000014</c:v>
                </c:pt>
                <c:pt idx="373">
                  <c:v>6.5461</c:v>
                </c:pt>
                <c:pt idx="374">
                  <c:v>5.1513999999999998</c:v>
                </c:pt>
                <c:pt idx="375">
                  <c:v>8.1271999999999984</c:v>
                </c:pt>
                <c:pt idx="376">
                  <c:v>8.6531000000000002</c:v>
                </c:pt>
                <c:pt idx="377">
                  <c:v>6.0213000000000001</c:v>
                </c:pt>
                <c:pt idx="378">
                  <c:v>7.4885999999999999</c:v>
                </c:pt>
                <c:pt idx="379">
                  <c:v>8.5111999999999988</c:v>
                </c:pt>
                <c:pt idx="380">
                  <c:v>7.6492000000000004</c:v>
                </c:pt>
                <c:pt idx="381">
                  <c:v>7.3326000000000002</c:v>
                </c:pt>
                <c:pt idx="382">
                  <c:v>7.4189999999999996</c:v>
                </c:pt>
                <c:pt idx="383">
                  <c:v>7.394199999999997</c:v>
                </c:pt>
                <c:pt idx="384">
                  <c:v>7.1566999999999998</c:v>
                </c:pt>
                <c:pt idx="385">
                  <c:v>8.8107000000000006</c:v>
                </c:pt>
                <c:pt idx="386">
                  <c:v>8.0630000000000006</c:v>
                </c:pt>
                <c:pt idx="387">
                  <c:v>7.4930000000000003</c:v>
                </c:pt>
                <c:pt idx="388">
                  <c:v>7.2721999999999998</c:v>
                </c:pt>
                <c:pt idx="389">
                  <c:v>7.0728</c:v>
                </c:pt>
                <c:pt idx="390">
                  <c:v>8.6275000000000013</c:v>
                </c:pt>
                <c:pt idx="391">
                  <c:v>9.0648</c:v>
                </c:pt>
                <c:pt idx="392">
                  <c:v>8.1179999999999986</c:v>
                </c:pt>
                <c:pt idx="393">
                  <c:v>6.7254999999999985</c:v>
                </c:pt>
                <c:pt idx="394">
                  <c:v>7.9756000000000027</c:v>
                </c:pt>
                <c:pt idx="395">
                  <c:v>7.5582000000000003</c:v>
                </c:pt>
                <c:pt idx="396">
                  <c:v>7.4914000000000014</c:v>
                </c:pt>
                <c:pt idx="397">
                  <c:v>7.0630999999999995</c:v>
                </c:pt>
                <c:pt idx="398">
                  <c:v>9.0716000000000001</c:v>
                </c:pt>
                <c:pt idx="399">
                  <c:v>8.111699999999999</c:v>
                </c:pt>
                <c:pt idx="400">
                  <c:v>7.1022999999999996</c:v>
                </c:pt>
                <c:pt idx="401">
                  <c:v>6.7870999999999997</c:v>
                </c:pt>
                <c:pt idx="402">
                  <c:v>7.2083000000000004</c:v>
                </c:pt>
                <c:pt idx="403">
                  <c:v>7.2782000000000027</c:v>
                </c:pt>
                <c:pt idx="404">
                  <c:v>7.2538999999999998</c:v>
                </c:pt>
                <c:pt idx="405">
                  <c:v>7.4862000000000029</c:v>
                </c:pt>
                <c:pt idx="406">
                  <c:v>7.5805999999999996</c:v>
                </c:pt>
                <c:pt idx="407">
                  <c:v>8.4055000000000053</c:v>
                </c:pt>
                <c:pt idx="408">
                  <c:v>8.0326000000000004</c:v>
                </c:pt>
                <c:pt idx="409">
                  <c:v>6.3572999999999995</c:v>
                </c:pt>
                <c:pt idx="410">
                  <c:v>6.9321000000000002</c:v>
                </c:pt>
                <c:pt idx="411">
                  <c:v>6.6354999999999995</c:v>
                </c:pt>
                <c:pt idx="412">
                  <c:v>7.3708999999999998</c:v>
                </c:pt>
                <c:pt idx="413">
                  <c:v>6.0411999999999999</c:v>
                </c:pt>
                <c:pt idx="414">
                  <c:v>7.9884000000000004</c:v>
                </c:pt>
                <c:pt idx="415">
                  <c:v>7.1883999999999997</c:v>
                </c:pt>
                <c:pt idx="416">
                  <c:v>6.5954999999999995</c:v>
                </c:pt>
                <c:pt idx="417">
                  <c:v>8.3044000000000047</c:v>
                </c:pt>
                <c:pt idx="418">
                  <c:v>6.1418999999999997</c:v>
                </c:pt>
                <c:pt idx="419">
                  <c:v>8.5085000000000015</c:v>
                </c:pt>
                <c:pt idx="420">
                  <c:v>7.9993000000000025</c:v>
                </c:pt>
                <c:pt idx="421">
                  <c:v>7.1383000000000001</c:v>
                </c:pt>
                <c:pt idx="422">
                  <c:v>8.8497000000000003</c:v>
                </c:pt>
                <c:pt idx="423">
                  <c:v>7.8214999999999995</c:v>
                </c:pt>
                <c:pt idx="424">
                  <c:v>6.3580999999999985</c:v>
                </c:pt>
                <c:pt idx="425">
                  <c:v>7.3238999999999974</c:v>
                </c:pt>
                <c:pt idx="426">
                  <c:v>6.7027999999999999</c:v>
                </c:pt>
                <c:pt idx="427">
                  <c:v>8.1021000000000001</c:v>
                </c:pt>
                <c:pt idx="428">
                  <c:v>6.9409000000000001</c:v>
                </c:pt>
                <c:pt idx="429">
                  <c:v>6.8690999999999995</c:v>
                </c:pt>
                <c:pt idx="430">
                  <c:v>6.9859999999999998</c:v>
                </c:pt>
                <c:pt idx="431">
                  <c:v>7.9875999999999996</c:v>
                </c:pt>
                <c:pt idx="432">
                  <c:v>6.4573999999999998</c:v>
                </c:pt>
                <c:pt idx="433">
                  <c:v>6.4656000000000002</c:v>
                </c:pt>
                <c:pt idx="434">
                  <c:v>6.7347999999999999</c:v>
                </c:pt>
                <c:pt idx="435">
                  <c:v>8.1960000000000015</c:v>
                </c:pt>
                <c:pt idx="436">
                  <c:v>7.5608999999999975</c:v>
                </c:pt>
                <c:pt idx="437">
                  <c:v>4.9450000000000003</c:v>
                </c:pt>
                <c:pt idx="438">
                  <c:v>6.5668999999999995</c:v>
                </c:pt>
                <c:pt idx="439">
                  <c:v>9.2756000000000007</c:v>
                </c:pt>
                <c:pt idx="440">
                  <c:v>5.8623999999999974</c:v>
                </c:pt>
                <c:pt idx="441">
                  <c:v>5.8730000000000002</c:v>
                </c:pt>
                <c:pt idx="442">
                  <c:v>7.3190999999999997</c:v>
                </c:pt>
                <c:pt idx="443">
                  <c:v>6.7611999999999997</c:v>
                </c:pt>
                <c:pt idx="444">
                  <c:v>7.2643999999999975</c:v>
                </c:pt>
                <c:pt idx="445">
                  <c:v>6.6418999999999997</c:v>
                </c:pt>
                <c:pt idx="446">
                  <c:v>6.7914000000000003</c:v>
                </c:pt>
                <c:pt idx="447">
                  <c:v>6.4639999999999995</c:v>
                </c:pt>
                <c:pt idx="448">
                  <c:v>5.2388000000000003</c:v>
                </c:pt>
                <c:pt idx="449">
                  <c:v>7.3033000000000001</c:v>
                </c:pt>
                <c:pt idx="450">
                  <c:v>6.2901999999999996</c:v>
                </c:pt>
                <c:pt idx="451">
                  <c:v>6.5084999999999997</c:v>
                </c:pt>
                <c:pt idx="452">
                  <c:v>7.8113999999999999</c:v>
                </c:pt>
                <c:pt idx="453">
                  <c:v>6.4930000000000003</c:v>
                </c:pt>
                <c:pt idx="454">
                  <c:v>6.9762000000000031</c:v>
                </c:pt>
                <c:pt idx="455">
                  <c:v>6.6998999999999995</c:v>
                </c:pt>
                <c:pt idx="456">
                  <c:v>7.3047999999999975</c:v>
                </c:pt>
                <c:pt idx="457">
                  <c:v>6.4603000000000002</c:v>
                </c:pt>
                <c:pt idx="458">
                  <c:v>6.7278999999999973</c:v>
                </c:pt>
                <c:pt idx="459">
                  <c:v>6.6094999999999997</c:v>
                </c:pt>
                <c:pt idx="460">
                  <c:v>6.3883000000000001</c:v>
                </c:pt>
                <c:pt idx="461">
                  <c:v>7.2122999999999999</c:v>
                </c:pt>
                <c:pt idx="462">
                  <c:v>6.6421999999999972</c:v>
                </c:pt>
                <c:pt idx="463">
                  <c:v>6.5179999999999971</c:v>
                </c:pt>
                <c:pt idx="464">
                  <c:v>6.3513000000000002</c:v>
                </c:pt>
                <c:pt idx="465">
                  <c:v>6.4034000000000004</c:v>
                </c:pt>
                <c:pt idx="466">
                  <c:v>6.8672999999999975</c:v>
                </c:pt>
                <c:pt idx="467">
                  <c:v>6.1382000000000003</c:v>
                </c:pt>
                <c:pt idx="468">
                  <c:v>6.7081999999999997</c:v>
                </c:pt>
                <c:pt idx="469">
                  <c:v>6.7942999999999998</c:v>
                </c:pt>
                <c:pt idx="470">
                  <c:v>6.3204999999999973</c:v>
                </c:pt>
                <c:pt idx="471">
                  <c:v>7.8154999999999974</c:v>
                </c:pt>
                <c:pt idx="472">
                  <c:v>5.8747999999999996</c:v>
                </c:pt>
                <c:pt idx="473">
                  <c:v>7.1229999999999967</c:v>
                </c:pt>
                <c:pt idx="474">
                  <c:v>7.5613000000000001</c:v>
                </c:pt>
                <c:pt idx="475">
                  <c:v>6.2742000000000004</c:v>
                </c:pt>
                <c:pt idx="476">
                  <c:v>7.0651999999999973</c:v>
                </c:pt>
                <c:pt idx="477">
                  <c:v>7.0061</c:v>
                </c:pt>
                <c:pt idx="478">
                  <c:v>6.0571999999999973</c:v>
                </c:pt>
                <c:pt idx="479">
                  <c:v>5.7510000000000003</c:v>
                </c:pt>
                <c:pt idx="480">
                  <c:v>5.9877000000000002</c:v>
                </c:pt>
                <c:pt idx="481">
                  <c:v>6.3795999999999999</c:v>
                </c:pt>
                <c:pt idx="482">
                  <c:v>5.4329000000000001</c:v>
                </c:pt>
                <c:pt idx="483">
                  <c:v>6.4120999999999997</c:v>
                </c:pt>
                <c:pt idx="484">
                  <c:v>7.6372999999999998</c:v>
                </c:pt>
                <c:pt idx="485">
                  <c:v>6.3334000000000001</c:v>
                </c:pt>
                <c:pt idx="486">
                  <c:v>6.7069000000000001</c:v>
                </c:pt>
                <c:pt idx="487">
                  <c:v>5.8418000000000001</c:v>
                </c:pt>
                <c:pt idx="488">
                  <c:v>6.5357000000000003</c:v>
                </c:pt>
                <c:pt idx="489">
                  <c:v>6.1740999999999975</c:v>
                </c:pt>
                <c:pt idx="490">
                  <c:v>6.224999999999997</c:v>
                </c:pt>
                <c:pt idx="491">
                  <c:v>7.0266000000000002</c:v>
                </c:pt>
                <c:pt idx="492">
                  <c:v>6.4499000000000004</c:v>
                </c:pt>
                <c:pt idx="493">
                  <c:v>5.5733000000000024</c:v>
                </c:pt>
                <c:pt idx="494">
                  <c:v>5.4435000000000002</c:v>
                </c:pt>
                <c:pt idx="495">
                  <c:v>6.7177999999999995</c:v>
                </c:pt>
                <c:pt idx="496">
                  <c:v>6.2664</c:v>
                </c:pt>
                <c:pt idx="497">
                  <c:v>6.4173</c:v>
                </c:pt>
                <c:pt idx="498">
                  <c:v>6.7546999999999997</c:v>
                </c:pt>
                <c:pt idx="499">
                  <c:v>7.2286999999999999</c:v>
                </c:pt>
                <c:pt idx="500">
                  <c:v>5.8586999999999998</c:v>
                </c:pt>
                <c:pt idx="501">
                  <c:v>6.6715</c:v>
                </c:pt>
                <c:pt idx="502">
                  <c:v>6.6259999999999968</c:v>
                </c:pt>
                <c:pt idx="503">
                  <c:v>5.5403000000000002</c:v>
                </c:pt>
                <c:pt idx="504">
                  <c:v>6.192599999999997</c:v>
                </c:pt>
                <c:pt idx="505">
                  <c:v>7.0286999999999997</c:v>
                </c:pt>
                <c:pt idx="506">
                  <c:v>6.067199999999997</c:v>
                </c:pt>
                <c:pt idx="507">
                  <c:v>6.6992000000000003</c:v>
                </c:pt>
                <c:pt idx="508">
                  <c:v>6.0297999999999998</c:v>
                </c:pt>
                <c:pt idx="509">
                  <c:v>6.1936</c:v>
                </c:pt>
                <c:pt idx="510">
                  <c:v>7.5857000000000001</c:v>
                </c:pt>
                <c:pt idx="511">
                  <c:v>6.8370999999999995</c:v>
                </c:pt>
                <c:pt idx="512">
                  <c:v>6.6368999999999998</c:v>
                </c:pt>
                <c:pt idx="513">
                  <c:v>6.3587999999999996</c:v>
                </c:pt>
                <c:pt idx="514">
                  <c:v>6.2370000000000001</c:v>
                </c:pt>
                <c:pt idx="515">
                  <c:v>6.3954999999999975</c:v>
                </c:pt>
                <c:pt idx="516">
                  <c:v>6.9577999999999998</c:v>
                </c:pt>
                <c:pt idx="517">
                  <c:v>7.1609999999999969</c:v>
                </c:pt>
                <c:pt idx="518">
                  <c:v>7.1787999999999998</c:v>
                </c:pt>
                <c:pt idx="519">
                  <c:v>5.5000999999999998</c:v>
                </c:pt>
                <c:pt idx="520">
                  <c:v>5.5991</c:v>
                </c:pt>
                <c:pt idx="521">
                  <c:v>5.8980999999999995</c:v>
                </c:pt>
                <c:pt idx="522">
                  <c:v>6.9208999999999996</c:v>
                </c:pt>
                <c:pt idx="523">
                  <c:v>6.9785000000000004</c:v>
                </c:pt>
                <c:pt idx="524">
                  <c:v>6.3887</c:v>
                </c:pt>
                <c:pt idx="525">
                  <c:v>6.6356999999999999</c:v>
                </c:pt>
                <c:pt idx="526">
                  <c:v>5.8414999999999999</c:v>
                </c:pt>
                <c:pt idx="527">
                  <c:v>6.9554999999999998</c:v>
                </c:pt>
                <c:pt idx="528">
                  <c:v>4.8266</c:v>
                </c:pt>
                <c:pt idx="529">
                  <c:v>6.2669999999999995</c:v>
                </c:pt>
                <c:pt idx="530">
                  <c:v>6.9031000000000002</c:v>
                </c:pt>
                <c:pt idx="531">
                  <c:v>6.7927999999999997</c:v>
                </c:pt>
                <c:pt idx="532">
                  <c:v>6.0636000000000001</c:v>
                </c:pt>
                <c:pt idx="533">
                  <c:v>6.1057999999999995</c:v>
                </c:pt>
                <c:pt idx="534">
                  <c:v>6.1219999999999972</c:v>
                </c:pt>
                <c:pt idx="535">
                  <c:v>6.5411000000000001</c:v>
                </c:pt>
                <c:pt idx="536">
                  <c:v>6.3360000000000003</c:v>
                </c:pt>
                <c:pt idx="537">
                  <c:v>6.1858999999999975</c:v>
                </c:pt>
                <c:pt idx="538">
                  <c:v>5.9583000000000004</c:v>
                </c:pt>
                <c:pt idx="539">
                  <c:v>5.0237999999999996</c:v>
                </c:pt>
                <c:pt idx="540">
                  <c:v>7.114099999999997</c:v>
                </c:pt>
                <c:pt idx="541">
                  <c:v>6.4352000000000027</c:v>
                </c:pt>
                <c:pt idx="542">
                  <c:v>6.5254999999999974</c:v>
                </c:pt>
                <c:pt idx="543">
                  <c:v>6.2506000000000004</c:v>
                </c:pt>
                <c:pt idx="544">
                  <c:v>5.7161999999999997</c:v>
                </c:pt>
                <c:pt idx="545">
                  <c:v>5.6826999999999996</c:v>
                </c:pt>
                <c:pt idx="546">
                  <c:v>5.9119999999999999</c:v>
                </c:pt>
                <c:pt idx="547">
                  <c:v>6.0734000000000004</c:v>
                </c:pt>
                <c:pt idx="548">
                  <c:v>5.5424999999999995</c:v>
                </c:pt>
                <c:pt idx="549">
                  <c:v>6.9973999999999998</c:v>
                </c:pt>
                <c:pt idx="550">
                  <c:v>6.3376000000000001</c:v>
                </c:pt>
                <c:pt idx="551">
                  <c:v>5.5817000000000014</c:v>
                </c:pt>
                <c:pt idx="552">
                  <c:v>6.6730999999999998</c:v>
                </c:pt>
                <c:pt idx="553">
                  <c:v>5.4724000000000004</c:v>
                </c:pt>
                <c:pt idx="554">
                  <c:v>6.2455999999999996</c:v>
                </c:pt>
                <c:pt idx="555">
                  <c:v>4.5061999999999998</c:v>
                </c:pt>
                <c:pt idx="556">
                  <c:v>5.6199999999999974</c:v>
                </c:pt>
                <c:pt idx="557">
                  <c:v>5.3271999999999977</c:v>
                </c:pt>
                <c:pt idx="558">
                  <c:v>5.7149999999999972</c:v>
                </c:pt>
                <c:pt idx="559">
                  <c:v>6.3998999999999997</c:v>
                </c:pt>
                <c:pt idx="560">
                  <c:v>5.3248999999999969</c:v>
                </c:pt>
                <c:pt idx="561">
                  <c:v>5.0392000000000028</c:v>
                </c:pt>
                <c:pt idx="562">
                  <c:v>7.3514999999999997</c:v>
                </c:pt>
                <c:pt idx="563">
                  <c:v>6.0209999999999972</c:v>
                </c:pt>
                <c:pt idx="564">
                  <c:v>5.9505999999999997</c:v>
                </c:pt>
                <c:pt idx="565">
                  <c:v>6.0162000000000004</c:v>
                </c:pt>
                <c:pt idx="566">
                  <c:v>5.5998999999999999</c:v>
                </c:pt>
                <c:pt idx="567">
                  <c:v>6.5118</c:v>
                </c:pt>
                <c:pt idx="568">
                  <c:v>6.3213999999999997</c:v>
                </c:pt>
                <c:pt idx="569">
                  <c:v>5.6934999999999985</c:v>
                </c:pt>
                <c:pt idx="570">
                  <c:v>6.6394000000000002</c:v>
                </c:pt>
                <c:pt idx="571">
                  <c:v>5.3833000000000002</c:v>
                </c:pt>
                <c:pt idx="572">
                  <c:v>6.0815000000000001</c:v>
                </c:pt>
                <c:pt idx="573">
                  <c:v>6.3460000000000001</c:v>
                </c:pt>
                <c:pt idx="574">
                  <c:v>5.9138000000000002</c:v>
                </c:pt>
                <c:pt idx="575">
                  <c:v>5.2671999999999972</c:v>
                </c:pt>
                <c:pt idx="576">
                  <c:v>5.5179999999999971</c:v>
                </c:pt>
                <c:pt idx="577">
                  <c:v>5.4617000000000004</c:v>
                </c:pt>
                <c:pt idx="578">
                  <c:v>5.8586999999999998</c:v>
                </c:pt>
                <c:pt idx="579">
                  <c:v>4.8177999999999974</c:v>
                </c:pt>
                <c:pt idx="580">
                  <c:v>6.2474999999999996</c:v>
                </c:pt>
                <c:pt idx="581">
                  <c:v>6.2050999999999998</c:v>
                </c:pt>
                <c:pt idx="582">
                  <c:v>6.0652999999999997</c:v>
                </c:pt>
                <c:pt idx="583">
                  <c:v>6.4043000000000001</c:v>
                </c:pt>
                <c:pt idx="584">
                  <c:v>5.0704000000000002</c:v>
                </c:pt>
                <c:pt idx="585">
                  <c:v>5.1157999999999975</c:v>
                </c:pt>
                <c:pt idx="586">
                  <c:v>6.2031999999999998</c:v>
                </c:pt>
                <c:pt idx="587">
                  <c:v>4.1054999999999975</c:v>
                </c:pt>
                <c:pt idx="588">
                  <c:v>5.0865999999999998</c:v>
                </c:pt>
                <c:pt idx="589">
                  <c:v>4.9367000000000028</c:v>
                </c:pt>
                <c:pt idx="590">
                  <c:v>6.2254999999999985</c:v>
                </c:pt>
                <c:pt idx="591">
                  <c:v>6.5108999999999995</c:v>
                </c:pt>
                <c:pt idx="592">
                  <c:v>5.9344999999999999</c:v>
                </c:pt>
                <c:pt idx="593">
                  <c:v>5.1123999999999974</c:v>
                </c:pt>
                <c:pt idx="594">
                  <c:v>4.8132999999999999</c:v>
                </c:pt>
                <c:pt idx="595">
                  <c:v>6.5998999999999999</c:v>
                </c:pt>
                <c:pt idx="596">
                  <c:v>6.1237999999999975</c:v>
                </c:pt>
                <c:pt idx="597">
                  <c:v>4.6993</c:v>
                </c:pt>
                <c:pt idx="598">
                  <c:v>4.7506000000000004</c:v>
                </c:pt>
                <c:pt idx="599">
                  <c:v>5.5757000000000003</c:v>
                </c:pt>
                <c:pt idx="600">
                  <c:v>6.2667999999999999</c:v>
                </c:pt>
                <c:pt idx="601">
                  <c:v>4.3221999999999969</c:v>
                </c:pt>
                <c:pt idx="602">
                  <c:v>6.2199</c:v>
                </c:pt>
                <c:pt idx="603">
                  <c:v>5.0797000000000025</c:v>
                </c:pt>
                <c:pt idx="604">
                  <c:v>5.6906999999999996</c:v>
                </c:pt>
                <c:pt idx="605">
                  <c:v>6.0927999999999995</c:v>
                </c:pt>
                <c:pt idx="606">
                  <c:v>5.1596000000000002</c:v>
                </c:pt>
                <c:pt idx="607">
                  <c:v>5.3178999999999972</c:v>
                </c:pt>
                <c:pt idx="608">
                  <c:v>4.8728999999999996</c:v>
                </c:pt>
                <c:pt idx="609">
                  <c:v>8.1682999999999986</c:v>
                </c:pt>
                <c:pt idx="610">
                  <c:v>8.7261000000000006</c:v>
                </c:pt>
                <c:pt idx="611">
                  <c:v>5.8407999999999998</c:v>
                </c:pt>
                <c:pt idx="612">
                  <c:v>8.7449999999999992</c:v>
                </c:pt>
                <c:pt idx="613">
                  <c:v>8.4025000000000087</c:v>
                </c:pt>
                <c:pt idx="614">
                  <c:v>7.9958999999999998</c:v>
                </c:pt>
                <c:pt idx="615">
                  <c:v>7.114099999999997</c:v>
                </c:pt>
                <c:pt idx="616">
                  <c:v>7.4168000000000003</c:v>
                </c:pt>
                <c:pt idx="617">
                  <c:v>8.7272999999999996</c:v>
                </c:pt>
                <c:pt idx="618">
                  <c:v>7.0627999999999975</c:v>
                </c:pt>
                <c:pt idx="619">
                  <c:v>7.4305000000000003</c:v>
                </c:pt>
                <c:pt idx="620">
                  <c:v>7.2935999999999996</c:v>
                </c:pt>
                <c:pt idx="621">
                  <c:v>6.9916000000000027</c:v>
                </c:pt>
                <c:pt idx="622">
                  <c:v>7.6962000000000002</c:v>
                </c:pt>
                <c:pt idx="623">
                  <c:v>8.3197000000000028</c:v>
                </c:pt>
                <c:pt idx="624">
                  <c:v>7.7260999999999997</c:v>
                </c:pt>
                <c:pt idx="625">
                  <c:v>7.9548999999999985</c:v>
                </c:pt>
                <c:pt idx="626">
                  <c:v>7.3895999999999997</c:v>
                </c:pt>
                <c:pt idx="627">
                  <c:v>8.0138000000000016</c:v>
                </c:pt>
                <c:pt idx="628">
                  <c:v>7.8734999999999999</c:v>
                </c:pt>
                <c:pt idx="629">
                  <c:v>8.7508000000000035</c:v>
                </c:pt>
                <c:pt idx="630">
                  <c:v>8.0714000000000006</c:v>
                </c:pt>
                <c:pt idx="631">
                  <c:v>7.6295999999999973</c:v>
                </c:pt>
                <c:pt idx="632">
                  <c:v>7.317199999999997</c:v>
                </c:pt>
                <c:pt idx="633">
                  <c:v>7.7011000000000003</c:v>
                </c:pt>
                <c:pt idx="634">
                  <c:v>9.6414999999999988</c:v>
                </c:pt>
                <c:pt idx="635">
                  <c:v>7.4401000000000002</c:v>
                </c:pt>
                <c:pt idx="636">
                  <c:v>8.4857000000000067</c:v>
                </c:pt>
                <c:pt idx="637">
                  <c:v>5.76</c:v>
                </c:pt>
                <c:pt idx="638">
                  <c:v>8.34</c:v>
                </c:pt>
                <c:pt idx="639">
                  <c:v>8.0458000000000016</c:v>
                </c:pt>
                <c:pt idx="640">
                  <c:v>5.3080999999999996</c:v>
                </c:pt>
                <c:pt idx="641">
                  <c:v>7.6926999999999985</c:v>
                </c:pt>
                <c:pt idx="642">
                  <c:v>6.514999999999997</c:v>
                </c:pt>
                <c:pt idx="643">
                  <c:v>7.4104999999999999</c:v>
                </c:pt>
                <c:pt idx="644">
                  <c:v>6.6916000000000002</c:v>
                </c:pt>
                <c:pt idx="645">
                  <c:v>6.1146999999999974</c:v>
                </c:pt>
                <c:pt idx="646">
                  <c:v>8.6956000000000007</c:v>
                </c:pt>
                <c:pt idx="647">
                  <c:v>7.3936999999999999</c:v>
                </c:pt>
                <c:pt idx="648">
                  <c:v>5.9825999999999997</c:v>
                </c:pt>
                <c:pt idx="649">
                  <c:v>8.337299999999999</c:v>
                </c:pt>
                <c:pt idx="650">
                  <c:v>7.5464000000000002</c:v>
                </c:pt>
                <c:pt idx="651">
                  <c:v>7.8380000000000001</c:v>
                </c:pt>
                <c:pt idx="652">
                  <c:v>7.7511000000000001</c:v>
                </c:pt>
                <c:pt idx="653">
                  <c:v>5.5566000000000004</c:v>
                </c:pt>
                <c:pt idx="654">
                  <c:v>6.5350000000000001</c:v>
                </c:pt>
                <c:pt idx="655">
                  <c:v>6.0937999999999999</c:v>
                </c:pt>
                <c:pt idx="656">
                  <c:v>5.9577999999999998</c:v>
                </c:pt>
                <c:pt idx="657">
                  <c:v>7.0626999999999995</c:v>
                </c:pt>
                <c:pt idx="658">
                  <c:v>7.4893000000000027</c:v>
                </c:pt>
                <c:pt idx="659">
                  <c:v>6.4718000000000027</c:v>
                </c:pt>
                <c:pt idx="660">
                  <c:v>5.2958999999999996</c:v>
                </c:pt>
                <c:pt idx="661">
                  <c:v>4.6898</c:v>
                </c:pt>
                <c:pt idx="662">
                  <c:v>9.0955000000000048</c:v>
                </c:pt>
                <c:pt idx="663">
                  <c:v>6.9053000000000004</c:v>
                </c:pt>
                <c:pt idx="664">
                  <c:v>5.5316000000000027</c:v>
                </c:pt>
                <c:pt idx="665">
                  <c:v>6.9648999999999974</c:v>
                </c:pt>
                <c:pt idx="666">
                  <c:v>7.1791999999999998</c:v>
                </c:pt>
                <c:pt idx="667">
                  <c:v>9.3017000000000003</c:v>
                </c:pt>
                <c:pt idx="668">
                  <c:v>5.9294000000000002</c:v>
                </c:pt>
                <c:pt idx="669">
                  <c:v>6.2994000000000003</c:v>
                </c:pt>
                <c:pt idx="670">
                  <c:v>7.3418000000000001</c:v>
                </c:pt>
                <c:pt idx="671">
                  <c:v>8.7802000000000007</c:v>
                </c:pt>
                <c:pt idx="672">
                  <c:v>5.4234</c:v>
                </c:pt>
                <c:pt idx="673">
                  <c:v>7.3034999999999997</c:v>
                </c:pt>
                <c:pt idx="674">
                  <c:v>6.8617999999999997</c:v>
                </c:pt>
                <c:pt idx="675">
                  <c:v>7.4339000000000004</c:v>
                </c:pt>
                <c:pt idx="676">
                  <c:v>7.0932000000000004</c:v>
                </c:pt>
                <c:pt idx="677">
                  <c:v>5.8117000000000001</c:v>
                </c:pt>
                <c:pt idx="678">
                  <c:v>6.6913</c:v>
                </c:pt>
                <c:pt idx="679">
                  <c:v>7.2738000000000014</c:v>
                </c:pt>
                <c:pt idx="680">
                  <c:v>7.1654999999999971</c:v>
                </c:pt>
                <c:pt idx="681">
                  <c:v>5.9593000000000025</c:v>
                </c:pt>
                <c:pt idx="682">
                  <c:v>7.5922999999999998</c:v>
                </c:pt>
                <c:pt idx="683">
                  <c:v>6.1653999999999973</c:v>
                </c:pt>
                <c:pt idx="684">
                  <c:v>6.3364000000000003</c:v>
                </c:pt>
                <c:pt idx="685">
                  <c:v>6.2793000000000028</c:v>
                </c:pt>
                <c:pt idx="686">
                  <c:v>7.1193999999999997</c:v>
                </c:pt>
                <c:pt idx="687">
                  <c:v>7.2939999999999996</c:v>
                </c:pt>
                <c:pt idx="688">
                  <c:v>7.3828999999999985</c:v>
                </c:pt>
                <c:pt idx="689">
                  <c:v>6.6890999999999998</c:v>
                </c:pt>
                <c:pt idx="690">
                  <c:v>6.0245999999999977</c:v>
                </c:pt>
                <c:pt idx="691">
                  <c:v>6.9850000000000003</c:v>
                </c:pt>
                <c:pt idx="692">
                  <c:v>8.0695000000000068</c:v>
                </c:pt>
                <c:pt idx="693">
                  <c:v>7.0613999999999999</c:v>
                </c:pt>
                <c:pt idx="694">
                  <c:v>7.3146999999999975</c:v>
                </c:pt>
                <c:pt idx="695">
                  <c:v>5.9015000000000004</c:v>
                </c:pt>
                <c:pt idx="696">
                  <c:v>8.7698</c:v>
                </c:pt>
                <c:pt idx="697">
                  <c:v>9.5756000000000068</c:v>
                </c:pt>
                <c:pt idx="698">
                  <c:v>6.8286999999999995</c:v>
                </c:pt>
                <c:pt idx="699">
                  <c:v>6.7338000000000013</c:v>
                </c:pt>
                <c:pt idx="700">
                  <c:v>5.7830000000000004</c:v>
                </c:pt>
                <c:pt idx="701">
                  <c:v>7.0126999999999997</c:v>
                </c:pt>
                <c:pt idx="702">
                  <c:v>6.3075999999999972</c:v>
                </c:pt>
                <c:pt idx="703">
                  <c:v>5.6247999999999969</c:v>
                </c:pt>
                <c:pt idx="704">
                  <c:v>5.9252000000000002</c:v>
                </c:pt>
                <c:pt idx="705">
                  <c:v>7.3108999999999975</c:v>
                </c:pt>
                <c:pt idx="706">
                  <c:v>7.2859999999999996</c:v>
                </c:pt>
                <c:pt idx="707">
                  <c:v>6.4238</c:v>
                </c:pt>
                <c:pt idx="708">
                  <c:v>6.9043000000000001</c:v>
                </c:pt>
                <c:pt idx="709">
                  <c:v>7.1083999999999996</c:v>
                </c:pt>
                <c:pt idx="710">
                  <c:v>8.0168000000000035</c:v>
                </c:pt>
                <c:pt idx="711">
                  <c:v>5.7128999999999985</c:v>
                </c:pt>
                <c:pt idx="712">
                  <c:v>6.5388000000000002</c:v>
                </c:pt>
                <c:pt idx="713">
                  <c:v>7.3784999999999998</c:v>
                </c:pt>
                <c:pt idx="714">
                  <c:v>7.8056999999999999</c:v>
                </c:pt>
                <c:pt idx="715">
                  <c:v>5.9794000000000027</c:v>
                </c:pt>
                <c:pt idx="716">
                  <c:v>7.2620999999999976</c:v>
                </c:pt>
                <c:pt idx="717">
                  <c:v>7.2564000000000002</c:v>
                </c:pt>
                <c:pt idx="718">
                  <c:v>6.1763000000000003</c:v>
                </c:pt>
                <c:pt idx="719">
                  <c:v>4.9273999999999996</c:v>
                </c:pt>
                <c:pt idx="720">
                  <c:v>5.9437000000000024</c:v>
                </c:pt>
                <c:pt idx="721">
                  <c:v>6.6408999999999985</c:v>
                </c:pt>
                <c:pt idx="722">
                  <c:v>8.8657000000000075</c:v>
                </c:pt>
                <c:pt idx="723">
                  <c:v>9.3151000000000028</c:v>
                </c:pt>
                <c:pt idx="724">
                  <c:v>8.0004000000000008</c:v>
                </c:pt>
                <c:pt idx="725">
                  <c:v>6.817999999999997</c:v>
                </c:pt>
                <c:pt idx="726">
                  <c:v>5.2274999999999974</c:v>
                </c:pt>
                <c:pt idx="727">
                  <c:v>7.0407999999999999</c:v>
                </c:pt>
                <c:pt idx="728">
                  <c:v>6.3735999999999997</c:v>
                </c:pt>
                <c:pt idx="729">
                  <c:v>6.2746000000000004</c:v>
                </c:pt>
                <c:pt idx="730">
                  <c:v>6.6693999999999996</c:v>
                </c:pt>
                <c:pt idx="731">
                  <c:v>6.3138999999999985</c:v>
                </c:pt>
                <c:pt idx="732">
                  <c:v>7.7365000000000004</c:v>
                </c:pt>
                <c:pt idx="733">
                  <c:v>6.0217999999999998</c:v>
                </c:pt>
                <c:pt idx="734">
                  <c:v>6.7127999999999997</c:v>
                </c:pt>
                <c:pt idx="735">
                  <c:v>7.2948999999999975</c:v>
                </c:pt>
                <c:pt idx="736">
                  <c:v>6.3808999999999996</c:v>
                </c:pt>
                <c:pt idx="737">
                  <c:v>3.8355999999999986</c:v>
                </c:pt>
                <c:pt idx="738">
                  <c:v>6.6261999999999972</c:v>
                </c:pt>
                <c:pt idx="739">
                  <c:v>6.5663999999999998</c:v>
                </c:pt>
                <c:pt idx="740">
                  <c:v>8.0798000000000005</c:v>
                </c:pt>
                <c:pt idx="741">
                  <c:v>7.2914000000000003</c:v>
                </c:pt>
                <c:pt idx="742">
                  <c:v>6.5561999999999996</c:v>
                </c:pt>
                <c:pt idx="743">
                  <c:v>6.0570999999999975</c:v>
                </c:pt>
                <c:pt idx="744">
                  <c:v>6.0410000000000004</c:v>
                </c:pt>
                <c:pt idx="745">
                  <c:v>6.3969999999999985</c:v>
                </c:pt>
                <c:pt idx="746">
                  <c:v>6.3125999999999971</c:v>
                </c:pt>
                <c:pt idx="747">
                  <c:v>6.5091000000000001</c:v>
                </c:pt>
                <c:pt idx="748">
                  <c:v>5.2619999999999996</c:v>
                </c:pt>
                <c:pt idx="749">
                  <c:v>8.1834000000000007</c:v>
                </c:pt>
                <c:pt idx="750">
                  <c:v>5.0216000000000003</c:v>
                </c:pt>
                <c:pt idx="751">
                  <c:v>6.8525999999999971</c:v>
                </c:pt>
                <c:pt idx="752">
                  <c:v>6.6703000000000001</c:v>
                </c:pt>
                <c:pt idx="753">
                  <c:v>5.8567999999999998</c:v>
                </c:pt>
                <c:pt idx="754">
                  <c:v>6.1927999999999974</c:v>
                </c:pt>
                <c:pt idx="755">
                  <c:v>6.069</c:v>
                </c:pt>
                <c:pt idx="756">
                  <c:v>7.0357000000000003</c:v>
                </c:pt>
                <c:pt idx="757">
                  <c:v>5.6850999999999985</c:v>
                </c:pt>
                <c:pt idx="758">
                  <c:v>6.2126000000000001</c:v>
                </c:pt>
                <c:pt idx="759">
                  <c:v>4.9955999999999996</c:v>
                </c:pt>
                <c:pt idx="760">
                  <c:v>6.6447999999999974</c:v>
                </c:pt>
                <c:pt idx="761">
                  <c:v>5.3474999999999975</c:v>
                </c:pt>
                <c:pt idx="762">
                  <c:v>6.9477000000000002</c:v>
                </c:pt>
                <c:pt idx="763">
                  <c:v>5.4111000000000002</c:v>
                </c:pt>
                <c:pt idx="764">
                  <c:v>6.7267000000000001</c:v>
                </c:pt>
                <c:pt idx="765">
                  <c:v>7.8552999999999997</c:v>
                </c:pt>
                <c:pt idx="766">
                  <c:v>7.0361000000000002</c:v>
                </c:pt>
                <c:pt idx="767">
                  <c:v>5.9508999999999999</c:v>
                </c:pt>
                <c:pt idx="768">
                  <c:v>6.5694999999999997</c:v>
                </c:pt>
                <c:pt idx="769">
                  <c:v>7.0019</c:v>
                </c:pt>
                <c:pt idx="770">
                  <c:v>8.465000000000007</c:v>
                </c:pt>
                <c:pt idx="771">
                  <c:v>8.2635000000000005</c:v>
                </c:pt>
                <c:pt idx="772">
                  <c:v>8.497300000000001</c:v>
                </c:pt>
                <c:pt idx="773">
                  <c:v>7.4775</c:v>
                </c:pt>
                <c:pt idx="774">
                  <c:v>8.4755000000000056</c:v>
                </c:pt>
                <c:pt idx="775">
                  <c:v>9.1022000000000016</c:v>
                </c:pt>
                <c:pt idx="776">
                  <c:v>10.7234</c:v>
                </c:pt>
                <c:pt idx="777">
                  <c:v>8.1255000000000006</c:v>
                </c:pt>
                <c:pt idx="778">
                  <c:v>6.1764999999999999</c:v>
                </c:pt>
                <c:pt idx="779">
                  <c:v>7.5316000000000027</c:v>
                </c:pt>
                <c:pt idx="780">
                  <c:v>6.6127999999999973</c:v>
                </c:pt>
                <c:pt idx="781">
                  <c:v>8.6936</c:v>
                </c:pt>
                <c:pt idx="782">
                  <c:v>6.3271999999999977</c:v>
                </c:pt>
                <c:pt idx="783">
                  <c:v>3.9073000000000002</c:v>
                </c:pt>
                <c:pt idx="784">
                  <c:v>5.8104999999999976</c:v>
                </c:pt>
                <c:pt idx="785">
                  <c:v>7.6094999999999997</c:v>
                </c:pt>
                <c:pt idx="786">
                  <c:v>5.7801</c:v>
                </c:pt>
                <c:pt idx="787">
                  <c:v>7.34</c:v>
                </c:pt>
                <c:pt idx="788">
                  <c:v>8.5734000000000048</c:v>
                </c:pt>
                <c:pt idx="789">
                  <c:v>8.1510000000000016</c:v>
                </c:pt>
                <c:pt idx="790">
                  <c:v>6.2409999999999997</c:v>
                </c:pt>
                <c:pt idx="791">
                  <c:v>7.9707000000000026</c:v>
                </c:pt>
                <c:pt idx="792">
                  <c:v>7.1954999999999973</c:v>
                </c:pt>
                <c:pt idx="793">
                  <c:v>9.1359000000000012</c:v>
                </c:pt>
                <c:pt idx="794">
                  <c:v>7.0031999999999996</c:v>
                </c:pt>
                <c:pt idx="795">
                  <c:v>7.9649999999999972</c:v>
                </c:pt>
                <c:pt idx="796">
                  <c:v>7.5634999999999986</c:v>
                </c:pt>
                <c:pt idx="797">
                  <c:v>7.0218999999999996</c:v>
                </c:pt>
                <c:pt idx="798">
                  <c:v>4.7500999999999998</c:v>
                </c:pt>
                <c:pt idx="799">
                  <c:v>5.2831000000000001</c:v>
                </c:pt>
                <c:pt idx="800">
                  <c:v>8.1346000000000007</c:v>
                </c:pt>
                <c:pt idx="801">
                  <c:v>5.8670999999999971</c:v>
                </c:pt>
                <c:pt idx="802">
                  <c:v>8.4410000000000007</c:v>
                </c:pt>
                <c:pt idx="803">
                  <c:v>6.9628999999999985</c:v>
                </c:pt>
                <c:pt idx="804">
                  <c:v>9.0915000000000035</c:v>
                </c:pt>
                <c:pt idx="805">
                  <c:v>8.2515000000000001</c:v>
                </c:pt>
                <c:pt idx="806">
                  <c:v>7.0590000000000002</c:v>
                </c:pt>
                <c:pt idx="807">
                  <c:v>8.0186999999999991</c:v>
                </c:pt>
                <c:pt idx="808">
                  <c:v>3.6071000000000013</c:v>
                </c:pt>
                <c:pt idx="809">
                  <c:v>8.7623000000000015</c:v>
                </c:pt>
                <c:pt idx="810">
                  <c:v>9.2665000000000006</c:v>
                </c:pt>
                <c:pt idx="811">
                  <c:v>7.5381999999999998</c:v>
                </c:pt>
                <c:pt idx="812">
                  <c:v>8.4165000000000028</c:v>
                </c:pt>
                <c:pt idx="813">
                  <c:v>4.9357000000000024</c:v>
                </c:pt>
                <c:pt idx="814">
                  <c:v>7.6147999999999971</c:v>
                </c:pt>
                <c:pt idx="815">
                  <c:v>7.8875999999999973</c:v>
                </c:pt>
                <c:pt idx="816">
                  <c:v>5.2161</c:v>
                </c:pt>
                <c:pt idx="817">
                  <c:v>7.5324999999999998</c:v>
                </c:pt>
                <c:pt idx="818">
                  <c:v>8.7087999999999983</c:v>
                </c:pt>
                <c:pt idx="819">
                  <c:v>8.1416999999999984</c:v>
                </c:pt>
                <c:pt idx="820">
                  <c:v>9.1099000000000014</c:v>
                </c:pt>
                <c:pt idx="821">
                  <c:v>6.8303000000000003</c:v>
                </c:pt>
                <c:pt idx="822">
                  <c:v>7.2870999999999997</c:v>
                </c:pt>
                <c:pt idx="823">
                  <c:v>9.9471000000000007</c:v>
                </c:pt>
                <c:pt idx="824">
                  <c:v>7.614099999999997</c:v>
                </c:pt>
                <c:pt idx="825">
                  <c:v>7.8780000000000001</c:v>
                </c:pt>
                <c:pt idx="826">
                  <c:v>8.1560000000000006</c:v>
                </c:pt>
                <c:pt idx="827">
                  <c:v>7.3833000000000002</c:v>
                </c:pt>
                <c:pt idx="828">
                  <c:v>9.0718000000000014</c:v>
                </c:pt>
                <c:pt idx="829">
                  <c:v>9.6917000000000009</c:v>
                </c:pt>
                <c:pt idx="830">
                  <c:v>11.127600000000001</c:v>
                </c:pt>
                <c:pt idx="831">
                  <c:v>8.2850000000000001</c:v>
                </c:pt>
                <c:pt idx="832">
                  <c:v>6.5129999999999972</c:v>
                </c:pt>
                <c:pt idx="833">
                  <c:v>7.0388000000000002</c:v>
                </c:pt>
                <c:pt idx="834">
                  <c:v>8.2390999999999988</c:v>
                </c:pt>
                <c:pt idx="835">
                  <c:v>4.3815</c:v>
                </c:pt>
                <c:pt idx="836">
                  <c:v>9.3089000000000013</c:v>
                </c:pt>
                <c:pt idx="837">
                  <c:v>8.222999999999999</c:v>
                </c:pt>
                <c:pt idx="838">
                  <c:v>8.8566000000000056</c:v>
                </c:pt>
                <c:pt idx="839">
                  <c:v>8.5952000000000002</c:v>
                </c:pt>
                <c:pt idx="840">
                  <c:v>5.5327999999999999</c:v>
                </c:pt>
                <c:pt idx="841">
                  <c:v>6.0206</c:v>
                </c:pt>
                <c:pt idx="842">
                  <c:v>11.2651</c:v>
                </c:pt>
                <c:pt idx="843">
                  <c:v>9.3178000000000001</c:v>
                </c:pt>
                <c:pt idx="844">
                  <c:v>6.5890000000000004</c:v>
                </c:pt>
                <c:pt idx="845">
                  <c:v>6.5430000000000001</c:v>
                </c:pt>
                <c:pt idx="846">
                  <c:v>4.0993000000000004</c:v>
                </c:pt>
                <c:pt idx="847">
                  <c:v>5.1532</c:v>
                </c:pt>
                <c:pt idx="848">
                  <c:v>9.0301000000000009</c:v>
                </c:pt>
                <c:pt idx="849">
                  <c:v>7.7014000000000014</c:v>
                </c:pt>
                <c:pt idx="850">
                  <c:v>4.3319000000000001</c:v>
                </c:pt>
                <c:pt idx="851">
                  <c:v>8.5086000000000013</c:v>
                </c:pt>
                <c:pt idx="852">
                  <c:v>7.2908999999999997</c:v>
                </c:pt>
                <c:pt idx="853">
                  <c:v>8.688699999999999</c:v>
                </c:pt>
                <c:pt idx="854">
                  <c:v>8.0290000000000017</c:v>
                </c:pt>
                <c:pt idx="855">
                  <c:v>8.9017000000000035</c:v>
                </c:pt>
                <c:pt idx="856">
                  <c:v>7.5690999999999997</c:v>
                </c:pt>
                <c:pt idx="857">
                  <c:v>8.8129000000000008</c:v>
                </c:pt>
                <c:pt idx="858">
                  <c:v>5.2369000000000003</c:v>
                </c:pt>
                <c:pt idx="859">
                  <c:v>6.3998999999999997</c:v>
                </c:pt>
                <c:pt idx="860">
                  <c:v>12.639800000000001</c:v>
                </c:pt>
                <c:pt idx="861">
                  <c:v>6.2924999999999995</c:v>
                </c:pt>
                <c:pt idx="862">
                  <c:v>6.0346000000000002</c:v>
                </c:pt>
                <c:pt idx="863">
                  <c:v>6.5616000000000003</c:v>
                </c:pt>
                <c:pt idx="864">
                  <c:v>9.3933</c:v>
                </c:pt>
                <c:pt idx="865">
                  <c:v>4.9581999999999997</c:v>
                </c:pt>
                <c:pt idx="866">
                  <c:v>5.9633000000000003</c:v>
                </c:pt>
                <c:pt idx="867">
                  <c:v>10.427</c:v>
                </c:pt>
                <c:pt idx="868">
                  <c:v>5.5120999999999976</c:v>
                </c:pt>
                <c:pt idx="869">
                  <c:v>5.6076999999999995</c:v>
                </c:pt>
                <c:pt idx="870">
                  <c:v>6.6354999999999995</c:v>
                </c:pt>
                <c:pt idx="871">
                  <c:v>6.7197000000000013</c:v>
                </c:pt>
                <c:pt idx="872">
                  <c:v>4.2983000000000002</c:v>
                </c:pt>
                <c:pt idx="873">
                  <c:v>6.4669999999999996</c:v>
                </c:pt>
                <c:pt idx="874">
                  <c:v>5.9404000000000003</c:v>
                </c:pt>
                <c:pt idx="875">
                  <c:v>7.2199</c:v>
                </c:pt>
                <c:pt idx="876">
                  <c:v>7.1196000000000002</c:v>
                </c:pt>
                <c:pt idx="877">
                  <c:v>4.7128999999999985</c:v>
                </c:pt>
                <c:pt idx="878">
                  <c:v>6.9009999999999998</c:v>
                </c:pt>
                <c:pt idx="879">
                  <c:v>6.2046000000000001</c:v>
                </c:pt>
                <c:pt idx="880">
                  <c:v>3.9289000000000001</c:v>
                </c:pt>
                <c:pt idx="881">
                  <c:v>5.4335000000000004</c:v>
                </c:pt>
                <c:pt idx="882">
                  <c:v>3.1735000000000002</c:v>
                </c:pt>
                <c:pt idx="883">
                  <c:v>6.9256000000000002</c:v>
                </c:pt>
                <c:pt idx="884">
                  <c:v>7.2088000000000001</c:v>
                </c:pt>
                <c:pt idx="885">
                  <c:v>7.6306000000000003</c:v>
                </c:pt>
                <c:pt idx="886">
                  <c:v>6.1391</c:v>
                </c:pt>
                <c:pt idx="887">
                  <c:v>4.9272</c:v>
                </c:pt>
                <c:pt idx="888">
                  <c:v>8.7973999999999997</c:v>
                </c:pt>
                <c:pt idx="889">
                  <c:v>4.1547999999999972</c:v>
                </c:pt>
                <c:pt idx="890">
                  <c:v>4.8634999999999975</c:v>
                </c:pt>
                <c:pt idx="891">
                  <c:v>7.1297999999999995</c:v>
                </c:pt>
                <c:pt idx="892">
                  <c:v>8.9790000000000028</c:v>
                </c:pt>
                <c:pt idx="893">
                  <c:v>4.2204999999999995</c:v>
                </c:pt>
                <c:pt idx="894">
                  <c:v>6.3758999999999997</c:v>
                </c:pt>
                <c:pt idx="895">
                  <c:v>6.1242999999999972</c:v>
                </c:pt>
                <c:pt idx="896">
                  <c:v>9.6180999999999983</c:v>
                </c:pt>
                <c:pt idx="897">
                  <c:v>9.5699000000000005</c:v>
                </c:pt>
                <c:pt idx="898">
                  <c:v>8.6485999999999983</c:v>
                </c:pt>
                <c:pt idx="899">
                  <c:v>8.5944000000000003</c:v>
                </c:pt>
                <c:pt idx="900">
                  <c:v>7.9691999999999998</c:v>
                </c:pt>
                <c:pt idx="901">
                  <c:v>9.3634000000000075</c:v>
                </c:pt>
                <c:pt idx="902">
                  <c:v>9.3088000000000015</c:v>
                </c:pt>
                <c:pt idx="903">
                  <c:v>7.7782000000000027</c:v>
                </c:pt>
                <c:pt idx="904">
                  <c:v>10.140799999999999</c:v>
                </c:pt>
                <c:pt idx="905">
                  <c:v>8.5376000000000012</c:v>
                </c:pt>
                <c:pt idx="906">
                  <c:v>8.8068000000000008</c:v>
                </c:pt>
                <c:pt idx="907">
                  <c:v>10.283200000000001</c:v>
                </c:pt>
                <c:pt idx="908">
                  <c:v>8.4871000000000034</c:v>
                </c:pt>
                <c:pt idx="909">
                  <c:v>9.9791000000000007</c:v>
                </c:pt>
                <c:pt idx="910">
                  <c:v>9.3695000000000075</c:v>
                </c:pt>
                <c:pt idx="911">
                  <c:v>9.1451000000000011</c:v>
                </c:pt>
                <c:pt idx="912">
                  <c:v>9.6556000000000068</c:v>
                </c:pt>
                <c:pt idx="913">
                  <c:v>9.622300000000001</c:v>
                </c:pt>
                <c:pt idx="914">
                  <c:v>8.7053000000000011</c:v>
                </c:pt>
                <c:pt idx="915">
                  <c:v>10.8386</c:v>
                </c:pt>
                <c:pt idx="916">
                  <c:v>9.1267000000000014</c:v>
                </c:pt>
                <c:pt idx="917">
                  <c:v>8.7466999999999988</c:v>
                </c:pt>
                <c:pt idx="918">
                  <c:v>9.3137000000000008</c:v>
                </c:pt>
                <c:pt idx="919">
                  <c:v>8.6597000000000008</c:v>
                </c:pt>
                <c:pt idx="920">
                  <c:v>10.130999999999998</c:v>
                </c:pt>
                <c:pt idx="921">
                  <c:v>8.600200000000001</c:v>
                </c:pt>
                <c:pt idx="922">
                  <c:v>10.4031</c:v>
                </c:pt>
                <c:pt idx="923">
                  <c:v>8.6605000000000008</c:v>
                </c:pt>
                <c:pt idx="924">
                  <c:v>8.6605000000000008</c:v>
                </c:pt>
                <c:pt idx="925">
                  <c:v>8.8241000000000014</c:v>
                </c:pt>
                <c:pt idx="926">
                  <c:v>8.7782999999999998</c:v>
                </c:pt>
                <c:pt idx="927">
                  <c:v>8.2318999999999996</c:v>
                </c:pt>
                <c:pt idx="928">
                  <c:v>8.7850000000000001</c:v>
                </c:pt>
                <c:pt idx="929">
                  <c:v>8.7850000000000001</c:v>
                </c:pt>
                <c:pt idx="930">
                  <c:v>7.9761000000000024</c:v>
                </c:pt>
                <c:pt idx="931">
                  <c:v>8.7687999999999988</c:v>
                </c:pt>
                <c:pt idx="932">
                  <c:v>7.9827000000000004</c:v>
                </c:pt>
                <c:pt idx="933">
                  <c:v>9.6124000000000027</c:v>
                </c:pt>
                <c:pt idx="934">
                  <c:v>8.1885000000000012</c:v>
                </c:pt>
                <c:pt idx="935">
                  <c:v>9.8220000000000027</c:v>
                </c:pt>
                <c:pt idx="936">
                  <c:v>9.9740000000000002</c:v>
                </c:pt>
                <c:pt idx="937">
                  <c:v>8.4338000000000015</c:v>
                </c:pt>
                <c:pt idx="938">
                  <c:v>9.3147000000000002</c:v>
                </c:pt>
                <c:pt idx="939">
                  <c:v>8.1346000000000007</c:v>
                </c:pt>
                <c:pt idx="940">
                  <c:v>11.238699999999998</c:v>
                </c:pt>
                <c:pt idx="941">
                  <c:v>9.4306000000000001</c:v>
                </c:pt>
                <c:pt idx="942">
                  <c:v>7.9520999999999997</c:v>
                </c:pt>
                <c:pt idx="943">
                  <c:v>8.8611000000000004</c:v>
                </c:pt>
                <c:pt idx="944">
                  <c:v>8.8732000000000006</c:v>
                </c:pt>
                <c:pt idx="945">
                  <c:v>8.1076000000000015</c:v>
                </c:pt>
                <c:pt idx="946">
                  <c:v>7.9379999999999997</c:v>
                </c:pt>
                <c:pt idx="947">
                  <c:v>8.2840999999999987</c:v>
                </c:pt>
                <c:pt idx="948">
                  <c:v>8.7609000000000012</c:v>
                </c:pt>
                <c:pt idx="949">
                  <c:v>9.6818999999999988</c:v>
                </c:pt>
                <c:pt idx="950">
                  <c:v>7.4858000000000002</c:v>
                </c:pt>
                <c:pt idx="951">
                  <c:v>9.1381999999999994</c:v>
                </c:pt>
                <c:pt idx="952">
                  <c:v>9.1279999999999983</c:v>
                </c:pt>
                <c:pt idx="953">
                  <c:v>7.6103999999999985</c:v>
                </c:pt>
                <c:pt idx="954">
                  <c:v>6.6139999999999972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06-4B63-9C55-679F9BEFF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40928"/>
        <c:axId val="100184064"/>
      </c:scatterChart>
      <c:valAx>
        <c:axId val="100140928"/>
        <c:scaling>
          <c:orientation val="minMax"/>
          <c:max val="10"/>
          <c:min val="2"/>
        </c:scaling>
        <c:delete val="0"/>
        <c:axPos val="b"/>
        <c:title>
          <c:tx>
            <c:rich>
              <a:bodyPr/>
              <a:lstStyle/>
              <a:p>
                <a:pPr>
                  <a:defRPr sz="800" b="0"/>
                </a:pPr>
                <a:r>
                  <a:rPr lang="pt-BR" sz="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CMSp,</a:t>
                </a:r>
                <a:r>
                  <a:rPr lang="pt-BR" sz="800" b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kg/dia</a:t>
                </a:r>
                <a:endParaRPr lang="pt-BR" sz="800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3875873208156682"/>
              <c:y val="0.804787287714953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0184064"/>
        <c:crosses val="autoZero"/>
        <c:crossBetween val="midCat"/>
      </c:valAx>
      <c:valAx>
        <c:axId val="100184064"/>
        <c:scaling>
          <c:orientation val="minMax"/>
          <c:max val="10"/>
          <c:min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pt-BR" sz="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CMSo, kg/dia</a:t>
                </a:r>
              </a:p>
            </c:rich>
          </c:tx>
          <c:layout>
            <c:manualLayout>
              <c:xMode val="edge"/>
              <c:yMode val="edge"/>
              <c:x val="4.6153846153846184E-2"/>
              <c:y val="0.19255304319220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0140928"/>
        <c:crosses val="autoZero"/>
        <c:crossBetween val="midCat"/>
        <c:maj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>
                <a:solidFill>
                  <a:srgbClr val="FF0000"/>
                </a:solidFill>
                <a:prstDash val="sysDot"/>
              </a:ln>
            </c:spPr>
            <c:trendlineType val="linear"/>
            <c:dispRSqr val="0"/>
            <c:dispEq val="0"/>
          </c:trendline>
          <c:xVal>
            <c:numRef>
              <c:f>Plan1!$U$2:$U$956</c:f>
              <c:numCache>
                <c:formatCode>General</c:formatCode>
                <c:ptCount val="955"/>
                <c:pt idx="0">
                  <c:v>0.80005000000000004</c:v>
                </c:pt>
                <c:pt idx="1">
                  <c:v>1.08267</c:v>
                </c:pt>
                <c:pt idx="2">
                  <c:v>1.0844199999999999</c:v>
                </c:pt>
                <c:pt idx="3">
                  <c:v>0.80813999999999997</c:v>
                </c:pt>
                <c:pt idx="4">
                  <c:v>1.05524</c:v>
                </c:pt>
                <c:pt idx="5">
                  <c:v>1.11059</c:v>
                </c:pt>
                <c:pt idx="6">
                  <c:v>0.86571000000000031</c:v>
                </c:pt>
                <c:pt idx="7">
                  <c:v>1.0299299999999993</c:v>
                </c:pt>
                <c:pt idx="8">
                  <c:v>1.0883</c:v>
                </c:pt>
                <c:pt idx="9">
                  <c:v>1.0841400000000001</c:v>
                </c:pt>
                <c:pt idx="10">
                  <c:v>1.08057</c:v>
                </c:pt>
                <c:pt idx="11">
                  <c:v>0.89066000000000001</c:v>
                </c:pt>
                <c:pt idx="12">
                  <c:v>0.77454000000000034</c:v>
                </c:pt>
                <c:pt idx="13">
                  <c:v>1.0182199999999999</c:v>
                </c:pt>
                <c:pt idx="14">
                  <c:v>1.0915299999999992</c:v>
                </c:pt>
                <c:pt idx="15">
                  <c:v>0.99622999999999962</c:v>
                </c:pt>
                <c:pt idx="16">
                  <c:v>0.72492000000000034</c:v>
                </c:pt>
                <c:pt idx="17">
                  <c:v>0.84608000000000005</c:v>
                </c:pt>
                <c:pt idx="18">
                  <c:v>0.75043000000000004</c:v>
                </c:pt>
                <c:pt idx="19">
                  <c:v>0.74482000000000048</c:v>
                </c:pt>
                <c:pt idx="20">
                  <c:v>1.10443</c:v>
                </c:pt>
                <c:pt idx="21">
                  <c:v>0.99282999999999999</c:v>
                </c:pt>
                <c:pt idx="22">
                  <c:v>1.15062</c:v>
                </c:pt>
                <c:pt idx="23">
                  <c:v>0.64454000000000033</c:v>
                </c:pt>
                <c:pt idx="24">
                  <c:v>0.79766000000000004</c:v>
                </c:pt>
                <c:pt idx="25">
                  <c:v>0.99047999999999969</c:v>
                </c:pt>
                <c:pt idx="26">
                  <c:v>1.05406</c:v>
                </c:pt>
                <c:pt idx="27">
                  <c:v>1.07507</c:v>
                </c:pt>
                <c:pt idx="28">
                  <c:v>1.1567099999999999</c:v>
                </c:pt>
                <c:pt idx="29">
                  <c:v>1.05125</c:v>
                </c:pt>
                <c:pt idx="30">
                  <c:v>1.0037799999999992</c:v>
                </c:pt>
                <c:pt idx="31">
                  <c:v>0.72416000000000003</c:v>
                </c:pt>
                <c:pt idx="32">
                  <c:v>0.91152999999999962</c:v>
                </c:pt>
                <c:pt idx="33">
                  <c:v>0.88683999999999996</c:v>
                </c:pt>
                <c:pt idx="34">
                  <c:v>1.0338899999999998</c:v>
                </c:pt>
                <c:pt idx="35">
                  <c:v>1.1149199999999999</c:v>
                </c:pt>
                <c:pt idx="36">
                  <c:v>1.10029</c:v>
                </c:pt>
                <c:pt idx="37">
                  <c:v>0.81266000000000005</c:v>
                </c:pt>
                <c:pt idx="38">
                  <c:v>1.10745</c:v>
                </c:pt>
                <c:pt idx="39">
                  <c:v>0.72473000000000032</c:v>
                </c:pt>
                <c:pt idx="40">
                  <c:v>1.12683</c:v>
                </c:pt>
                <c:pt idx="41">
                  <c:v>0.98180999999999996</c:v>
                </c:pt>
                <c:pt idx="42">
                  <c:v>0.9686100000000003</c:v>
                </c:pt>
                <c:pt idx="43">
                  <c:v>1.08345</c:v>
                </c:pt>
                <c:pt idx="44">
                  <c:v>0.99265000000000003</c:v>
                </c:pt>
                <c:pt idx="45">
                  <c:v>1.13127</c:v>
                </c:pt>
                <c:pt idx="46">
                  <c:v>0.76295000000000035</c:v>
                </c:pt>
                <c:pt idx="47">
                  <c:v>0.88539999999999996</c:v>
                </c:pt>
                <c:pt idx="48">
                  <c:v>0.69781000000000004</c:v>
                </c:pt>
                <c:pt idx="49">
                  <c:v>1.0040100000000001</c:v>
                </c:pt>
                <c:pt idx="50">
                  <c:v>1.1185099999999999</c:v>
                </c:pt>
                <c:pt idx="51">
                  <c:v>0.75105000000000033</c:v>
                </c:pt>
                <c:pt idx="52">
                  <c:v>1.1375299999999993</c:v>
                </c:pt>
                <c:pt idx="53">
                  <c:v>0.96182000000000034</c:v>
                </c:pt>
                <c:pt idx="54">
                  <c:v>0.90995999999999999</c:v>
                </c:pt>
                <c:pt idx="55">
                  <c:v>0.6465000000000003</c:v>
                </c:pt>
                <c:pt idx="56">
                  <c:v>0.99714000000000003</c:v>
                </c:pt>
                <c:pt idx="57">
                  <c:v>1.07291</c:v>
                </c:pt>
                <c:pt idx="58">
                  <c:v>0.86745000000000005</c:v>
                </c:pt>
                <c:pt idx="59">
                  <c:v>0.82500000000000029</c:v>
                </c:pt>
                <c:pt idx="60">
                  <c:v>1.0134199999999998</c:v>
                </c:pt>
                <c:pt idx="61">
                  <c:v>1.0450999999999993</c:v>
                </c:pt>
                <c:pt idx="62">
                  <c:v>0.84884000000000048</c:v>
                </c:pt>
                <c:pt idx="63">
                  <c:v>0.50183</c:v>
                </c:pt>
                <c:pt idx="64">
                  <c:v>1.3731199999999999</c:v>
                </c:pt>
                <c:pt idx="65">
                  <c:v>0.62387000000000048</c:v>
                </c:pt>
                <c:pt idx="66">
                  <c:v>1.0421499999999999</c:v>
                </c:pt>
                <c:pt idx="67">
                  <c:v>0.95972000000000035</c:v>
                </c:pt>
                <c:pt idx="68">
                  <c:v>0.91727000000000003</c:v>
                </c:pt>
                <c:pt idx="69">
                  <c:v>1.0034299999999994</c:v>
                </c:pt>
                <c:pt idx="70">
                  <c:v>1.1466799999999999</c:v>
                </c:pt>
                <c:pt idx="71">
                  <c:v>0.95755999999999997</c:v>
                </c:pt>
                <c:pt idx="72">
                  <c:v>1.1080399999999999</c:v>
                </c:pt>
                <c:pt idx="73">
                  <c:v>0.83811999999999998</c:v>
                </c:pt>
                <c:pt idx="74">
                  <c:v>0.89632000000000001</c:v>
                </c:pt>
                <c:pt idx="75">
                  <c:v>1.0565899999999999</c:v>
                </c:pt>
                <c:pt idx="76">
                  <c:v>1.2256499999999992</c:v>
                </c:pt>
                <c:pt idx="77">
                  <c:v>1.1287100000000001</c:v>
                </c:pt>
                <c:pt idx="78">
                  <c:v>0.96626000000000001</c:v>
                </c:pt>
                <c:pt idx="79">
                  <c:v>1.2339099999999994</c:v>
                </c:pt>
                <c:pt idx="80">
                  <c:v>0.87396000000000029</c:v>
                </c:pt>
                <c:pt idx="81">
                  <c:v>0.9708800000000003</c:v>
                </c:pt>
                <c:pt idx="82">
                  <c:v>0.80562000000000034</c:v>
                </c:pt>
                <c:pt idx="83">
                  <c:v>0.92645999999999962</c:v>
                </c:pt>
                <c:pt idx="84">
                  <c:v>0.97511000000000003</c:v>
                </c:pt>
                <c:pt idx="85">
                  <c:v>1.1254199999999999</c:v>
                </c:pt>
                <c:pt idx="86">
                  <c:v>1.4208799999999993</c:v>
                </c:pt>
                <c:pt idx="87">
                  <c:v>1.18096</c:v>
                </c:pt>
                <c:pt idx="88">
                  <c:v>1.0764199999999999</c:v>
                </c:pt>
                <c:pt idx="89">
                  <c:v>1.09331</c:v>
                </c:pt>
                <c:pt idx="90">
                  <c:v>1.0115499999999993</c:v>
                </c:pt>
                <c:pt idx="91">
                  <c:v>0.69437000000000004</c:v>
                </c:pt>
                <c:pt idx="92">
                  <c:v>1.0618999999999994</c:v>
                </c:pt>
                <c:pt idx="93">
                  <c:v>0.98907</c:v>
                </c:pt>
                <c:pt idx="94">
                  <c:v>1.27311</c:v>
                </c:pt>
                <c:pt idx="95">
                  <c:v>1.2119699999999991</c:v>
                </c:pt>
                <c:pt idx="96">
                  <c:v>1.1600400000000006</c:v>
                </c:pt>
                <c:pt idx="97">
                  <c:v>1.07283</c:v>
                </c:pt>
                <c:pt idx="98">
                  <c:v>0.70032000000000005</c:v>
                </c:pt>
                <c:pt idx="99">
                  <c:v>0.7136900000000006</c:v>
                </c:pt>
                <c:pt idx="100">
                  <c:v>1.0324199999999999</c:v>
                </c:pt>
                <c:pt idx="101">
                  <c:v>0.98892999999999998</c:v>
                </c:pt>
                <c:pt idx="102">
                  <c:v>1.1688700000000001</c:v>
                </c:pt>
                <c:pt idx="103">
                  <c:v>0.96266000000000029</c:v>
                </c:pt>
                <c:pt idx="104">
                  <c:v>1.3560099999999999</c:v>
                </c:pt>
                <c:pt idx="105">
                  <c:v>1.0028599999999999</c:v>
                </c:pt>
                <c:pt idx="106">
                  <c:v>1.2535799999999993</c:v>
                </c:pt>
                <c:pt idx="107">
                  <c:v>1.09395</c:v>
                </c:pt>
                <c:pt idx="108">
                  <c:v>1.00485</c:v>
                </c:pt>
                <c:pt idx="109">
                  <c:v>1.2296199999999993</c:v>
                </c:pt>
                <c:pt idx="110">
                  <c:v>0.79488999999999999</c:v>
                </c:pt>
                <c:pt idx="111">
                  <c:v>0.89063999999999999</c:v>
                </c:pt>
                <c:pt idx="112">
                  <c:v>0.72280999999999995</c:v>
                </c:pt>
                <c:pt idx="113">
                  <c:v>0.49614000000000008</c:v>
                </c:pt>
                <c:pt idx="114">
                  <c:v>0.92393000000000003</c:v>
                </c:pt>
                <c:pt idx="115">
                  <c:v>0.33989000000000036</c:v>
                </c:pt>
                <c:pt idx="116">
                  <c:v>0.68989000000000034</c:v>
                </c:pt>
                <c:pt idx="117">
                  <c:v>0.94186999999999999</c:v>
                </c:pt>
                <c:pt idx="118">
                  <c:v>0.72529999999999994</c:v>
                </c:pt>
                <c:pt idx="119">
                  <c:v>0.88380999999999998</c:v>
                </c:pt>
                <c:pt idx="120">
                  <c:v>1.21038</c:v>
                </c:pt>
                <c:pt idx="121">
                  <c:v>1.0619599999999998</c:v>
                </c:pt>
                <c:pt idx="122">
                  <c:v>0.98768999999999996</c:v>
                </c:pt>
                <c:pt idx="123">
                  <c:v>0.99804000000000004</c:v>
                </c:pt>
                <c:pt idx="124">
                  <c:v>0.78447999999999996</c:v>
                </c:pt>
                <c:pt idx="125">
                  <c:v>0.67239000000000049</c:v>
                </c:pt>
                <c:pt idx="126">
                  <c:v>1.06494</c:v>
                </c:pt>
                <c:pt idx="127">
                  <c:v>0.67108000000000034</c:v>
                </c:pt>
                <c:pt idx="128">
                  <c:v>1.0579299999999994</c:v>
                </c:pt>
                <c:pt idx="129">
                  <c:v>0.82111000000000001</c:v>
                </c:pt>
                <c:pt idx="130">
                  <c:v>0.81720999999999999</c:v>
                </c:pt>
                <c:pt idx="131">
                  <c:v>0.99029</c:v>
                </c:pt>
                <c:pt idx="132">
                  <c:v>0.80030000000000001</c:v>
                </c:pt>
                <c:pt idx="133">
                  <c:v>0.75976999999999995</c:v>
                </c:pt>
                <c:pt idx="134">
                  <c:v>0.83985000000000032</c:v>
                </c:pt>
                <c:pt idx="135">
                  <c:v>1.0132599999999998</c:v>
                </c:pt>
                <c:pt idx="136">
                  <c:v>0.98605999999999971</c:v>
                </c:pt>
                <c:pt idx="137">
                  <c:v>0.92818999999999996</c:v>
                </c:pt>
                <c:pt idx="138">
                  <c:v>0.80678000000000005</c:v>
                </c:pt>
                <c:pt idx="139">
                  <c:v>0.6622900000000006</c:v>
                </c:pt>
                <c:pt idx="140">
                  <c:v>0.85524999999999995</c:v>
                </c:pt>
                <c:pt idx="141">
                  <c:v>0.50649999999999962</c:v>
                </c:pt>
                <c:pt idx="142">
                  <c:v>1.1061399999999999</c:v>
                </c:pt>
                <c:pt idx="143">
                  <c:v>0.77579000000000053</c:v>
                </c:pt>
                <c:pt idx="144">
                  <c:v>0.85536999999999996</c:v>
                </c:pt>
                <c:pt idx="145">
                  <c:v>0.94357000000000002</c:v>
                </c:pt>
                <c:pt idx="146">
                  <c:v>0.81823999999999997</c:v>
                </c:pt>
                <c:pt idx="147">
                  <c:v>0.88993</c:v>
                </c:pt>
                <c:pt idx="148">
                  <c:v>0.86480000000000035</c:v>
                </c:pt>
                <c:pt idx="149">
                  <c:v>0.72158999999999962</c:v>
                </c:pt>
                <c:pt idx="150">
                  <c:v>0.84992000000000034</c:v>
                </c:pt>
                <c:pt idx="151">
                  <c:v>0.80098999999999998</c:v>
                </c:pt>
                <c:pt idx="152">
                  <c:v>1.0225</c:v>
                </c:pt>
                <c:pt idx="153">
                  <c:v>0.60650000000000004</c:v>
                </c:pt>
                <c:pt idx="154">
                  <c:v>0.78305000000000002</c:v>
                </c:pt>
                <c:pt idx="155">
                  <c:v>0.96985000000000032</c:v>
                </c:pt>
                <c:pt idx="156">
                  <c:v>0.89063000000000003</c:v>
                </c:pt>
                <c:pt idx="157">
                  <c:v>1.00824</c:v>
                </c:pt>
                <c:pt idx="158">
                  <c:v>0.79434000000000005</c:v>
                </c:pt>
                <c:pt idx="159">
                  <c:v>0.84998000000000029</c:v>
                </c:pt>
                <c:pt idx="160">
                  <c:v>0.77334000000000036</c:v>
                </c:pt>
                <c:pt idx="161">
                  <c:v>0.79535999999999996</c:v>
                </c:pt>
                <c:pt idx="162">
                  <c:v>0.80852000000000002</c:v>
                </c:pt>
                <c:pt idx="163">
                  <c:v>0.65338000000000029</c:v>
                </c:pt>
                <c:pt idx="164">
                  <c:v>0.93391000000000002</c:v>
                </c:pt>
                <c:pt idx="165">
                  <c:v>0.85274000000000061</c:v>
                </c:pt>
                <c:pt idx="166">
                  <c:v>0.57811000000000001</c:v>
                </c:pt>
                <c:pt idx="167">
                  <c:v>0.74166000000000032</c:v>
                </c:pt>
                <c:pt idx="168">
                  <c:v>0.78390000000000004</c:v>
                </c:pt>
                <c:pt idx="169">
                  <c:v>0.73787000000000036</c:v>
                </c:pt>
                <c:pt idx="170">
                  <c:v>0.81740000000000002</c:v>
                </c:pt>
                <c:pt idx="171">
                  <c:v>0.91320999999999997</c:v>
                </c:pt>
                <c:pt idx="172">
                  <c:v>0.8668900000000006</c:v>
                </c:pt>
                <c:pt idx="173">
                  <c:v>0.90281</c:v>
                </c:pt>
                <c:pt idx="174">
                  <c:v>0.88717999999999997</c:v>
                </c:pt>
                <c:pt idx="175">
                  <c:v>0.77778000000000036</c:v>
                </c:pt>
                <c:pt idx="176">
                  <c:v>0.75514000000000048</c:v>
                </c:pt>
                <c:pt idx="177">
                  <c:v>0.78973000000000004</c:v>
                </c:pt>
                <c:pt idx="178">
                  <c:v>0.9849</c:v>
                </c:pt>
                <c:pt idx="179">
                  <c:v>0.69299999999999995</c:v>
                </c:pt>
                <c:pt idx="180">
                  <c:v>1.0879099999999993</c:v>
                </c:pt>
                <c:pt idx="181">
                  <c:v>0.97055999999999998</c:v>
                </c:pt>
                <c:pt idx="182">
                  <c:v>0.86813000000000029</c:v>
                </c:pt>
                <c:pt idx="183">
                  <c:v>0.86390000000000033</c:v>
                </c:pt>
                <c:pt idx="184">
                  <c:v>0.87669000000000052</c:v>
                </c:pt>
                <c:pt idx="185">
                  <c:v>0.65791000000000033</c:v>
                </c:pt>
                <c:pt idx="186">
                  <c:v>0.74580000000000035</c:v>
                </c:pt>
                <c:pt idx="187">
                  <c:v>0.97365000000000035</c:v>
                </c:pt>
                <c:pt idx="188">
                  <c:v>0.73980000000000035</c:v>
                </c:pt>
                <c:pt idx="189">
                  <c:v>0.76705000000000034</c:v>
                </c:pt>
                <c:pt idx="190">
                  <c:v>0.78771000000000002</c:v>
                </c:pt>
                <c:pt idx="191">
                  <c:v>1.08463</c:v>
                </c:pt>
                <c:pt idx="192">
                  <c:v>0.98724999999999996</c:v>
                </c:pt>
                <c:pt idx="193">
                  <c:v>0.69555</c:v>
                </c:pt>
                <c:pt idx="194">
                  <c:v>1.1381300000000001</c:v>
                </c:pt>
                <c:pt idx="195">
                  <c:v>0.80320000000000003</c:v>
                </c:pt>
                <c:pt idx="196">
                  <c:v>0.90593999999999997</c:v>
                </c:pt>
                <c:pt idx="197">
                  <c:v>0.94963000000000031</c:v>
                </c:pt>
                <c:pt idx="198">
                  <c:v>1.0356099999999993</c:v>
                </c:pt>
                <c:pt idx="199">
                  <c:v>0.70355999999999996</c:v>
                </c:pt>
                <c:pt idx="200">
                  <c:v>0.68915000000000004</c:v>
                </c:pt>
                <c:pt idx="201">
                  <c:v>0.97797000000000034</c:v>
                </c:pt>
                <c:pt idx="202">
                  <c:v>0.69211999999999996</c:v>
                </c:pt>
                <c:pt idx="203">
                  <c:v>0.90907000000000004</c:v>
                </c:pt>
                <c:pt idx="204">
                  <c:v>1.0692299999999992</c:v>
                </c:pt>
                <c:pt idx="205">
                  <c:v>0.77167000000000052</c:v>
                </c:pt>
                <c:pt idx="206">
                  <c:v>0.96623999999999999</c:v>
                </c:pt>
                <c:pt idx="207">
                  <c:v>1.1012999999999993</c:v>
                </c:pt>
                <c:pt idx="208">
                  <c:v>0.97716000000000003</c:v>
                </c:pt>
                <c:pt idx="209">
                  <c:v>0.93281000000000003</c:v>
                </c:pt>
                <c:pt idx="210">
                  <c:v>0.98111999999999966</c:v>
                </c:pt>
                <c:pt idx="211">
                  <c:v>0.73233999999999999</c:v>
                </c:pt>
                <c:pt idx="212">
                  <c:v>0.76862000000000053</c:v>
                </c:pt>
                <c:pt idx="213">
                  <c:v>0.91957</c:v>
                </c:pt>
                <c:pt idx="214">
                  <c:v>0.81760999999999995</c:v>
                </c:pt>
                <c:pt idx="215">
                  <c:v>0.72533999999999998</c:v>
                </c:pt>
                <c:pt idx="216">
                  <c:v>0.41962000000000022</c:v>
                </c:pt>
                <c:pt idx="217">
                  <c:v>0.69250999999999996</c:v>
                </c:pt>
                <c:pt idx="218">
                  <c:v>0.70198000000000005</c:v>
                </c:pt>
                <c:pt idx="219">
                  <c:v>0.55916999999999961</c:v>
                </c:pt>
                <c:pt idx="220">
                  <c:v>1.0471899999999998</c:v>
                </c:pt>
                <c:pt idx="221">
                  <c:v>0.91050999999999971</c:v>
                </c:pt>
                <c:pt idx="222">
                  <c:v>0.81557000000000002</c:v>
                </c:pt>
                <c:pt idx="223">
                  <c:v>0.98726999999999965</c:v>
                </c:pt>
                <c:pt idx="224">
                  <c:v>0.80444000000000004</c:v>
                </c:pt>
                <c:pt idx="225">
                  <c:v>0.85009000000000035</c:v>
                </c:pt>
                <c:pt idx="226">
                  <c:v>1.00213</c:v>
                </c:pt>
                <c:pt idx="227">
                  <c:v>0.71186000000000005</c:v>
                </c:pt>
                <c:pt idx="228">
                  <c:v>0.79908000000000001</c:v>
                </c:pt>
                <c:pt idx="229">
                  <c:v>0.92198999999999998</c:v>
                </c:pt>
                <c:pt idx="230">
                  <c:v>0.93042999999999998</c:v>
                </c:pt>
                <c:pt idx="231">
                  <c:v>0.65484000000000053</c:v>
                </c:pt>
                <c:pt idx="232">
                  <c:v>0.7491300000000003</c:v>
                </c:pt>
                <c:pt idx="233">
                  <c:v>0.77054000000000034</c:v>
                </c:pt>
                <c:pt idx="234">
                  <c:v>0.63551000000000002</c:v>
                </c:pt>
                <c:pt idx="235">
                  <c:v>0.79193000000000002</c:v>
                </c:pt>
                <c:pt idx="236">
                  <c:v>0.67767000000000055</c:v>
                </c:pt>
                <c:pt idx="237">
                  <c:v>0.52532000000000001</c:v>
                </c:pt>
                <c:pt idx="238">
                  <c:v>0.80598000000000003</c:v>
                </c:pt>
                <c:pt idx="239">
                  <c:v>0.72389000000000048</c:v>
                </c:pt>
                <c:pt idx="240">
                  <c:v>0.85678000000000032</c:v>
                </c:pt>
                <c:pt idx="241">
                  <c:v>0.74241000000000001</c:v>
                </c:pt>
                <c:pt idx="242">
                  <c:v>0.53502000000000005</c:v>
                </c:pt>
                <c:pt idx="243">
                  <c:v>0.61360000000000048</c:v>
                </c:pt>
                <c:pt idx="244">
                  <c:v>0.78108</c:v>
                </c:pt>
                <c:pt idx="245">
                  <c:v>0.81118999999999997</c:v>
                </c:pt>
                <c:pt idx="246">
                  <c:v>0.97293000000000029</c:v>
                </c:pt>
                <c:pt idx="247">
                  <c:v>0.82230999999999999</c:v>
                </c:pt>
                <c:pt idx="248">
                  <c:v>0.73587000000000036</c:v>
                </c:pt>
                <c:pt idx="249">
                  <c:v>0.90717000000000003</c:v>
                </c:pt>
                <c:pt idx="250">
                  <c:v>0.61631999999999998</c:v>
                </c:pt>
                <c:pt idx="251">
                  <c:v>0.59064000000000005</c:v>
                </c:pt>
                <c:pt idx="252">
                  <c:v>1.2387699999999993</c:v>
                </c:pt>
                <c:pt idx="253">
                  <c:v>0.6099800000000003</c:v>
                </c:pt>
                <c:pt idx="254">
                  <c:v>0.60228000000000004</c:v>
                </c:pt>
                <c:pt idx="255">
                  <c:v>1.2232199999999998</c:v>
                </c:pt>
                <c:pt idx="256">
                  <c:v>1.1282700000000001</c:v>
                </c:pt>
                <c:pt idx="257">
                  <c:v>1.0721799999999999</c:v>
                </c:pt>
                <c:pt idx="258">
                  <c:v>0.86465000000000036</c:v>
                </c:pt>
                <c:pt idx="259">
                  <c:v>1.17571</c:v>
                </c:pt>
                <c:pt idx="260">
                  <c:v>0.68154999999999999</c:v>
                </c:pt>
                <c:pt idx="261">
                  <c:v>0.91835999999999962</c:v>
                </c:pt>
                <c:pt idx="262">
                  <c:v>0.64723000000000031</c:v>
                </c:pt>
                <c:pt idx="263">
                  <c:v>0.63998999999999995</c:v>
                </c:pt>
                <c:pt idx="264">
                  <c:v>0.72184000000000048</c:v>
                </c:pt>
                <c:pt idx="265">
                  <c:v>0.8468800000000003</c:v>
                </c:pt>
                <c:pt idx="266">
                  <c:v>1.1169899999999999</c:v>
                </c:pt>
                <c:pt idx="267">
                  <c:v>1.1731499999999999</c:v>
                </c:pt>
                <c:pt idx="268">
                  <c:v>1.07437</c:v>
                </c:pt>
                <c:pt idx="269">
                  <c:v>1.11358</c:v>
                </c:pt>
                <c:pt idx="270">
                  <c:v>0.96333000000000002</c:v>
                </c:pt>
                <c:pt idx="271">
                  <c:v>0.89685000000000004</c:v>
                </c:pt>
                <c:pt idx="272">
                  <c:v>1.13412</c:v>
                </c:pt>
                <c:pt idx="273">
                  <c:v>1.1779199999999999</c:v>
                </c:pt>
                <c:pt idx="274">
                  <c:v>1.09154</c:v>
                </c:pt>
                <c:pt idx="275">
                  <c:v>1.0880399999999999</c:v>
                </c:pt>
                <c:pt idx="276">
                  <c:v>1.0801499999999999</c:v>
                </c:pt>
                <c:pt idx="277">
                  <c:v>1.19052</c:v>
                </c:pt>
                <c:pt idx="278">
                  <c:v>0.6780000000000006</c:v>
                </c:pt>
                <c:pt idx="279">
                  <c:v>1.07819</c:v>
                </c:pt>
                <c:pt idx="280">
                  <c:v>0.88717000000000001</c:v>
                </c:pt>
                <c:pt idx="281">
                  <c:v>0.94155</c:v>
                </c:pt>
                <c:pt idx="282">
                  <c:v>1.1028199999999999</c:v>
                </c:pt>
                <c:pt idx="283">
                  <c:v>0.60766000000000031</c:v>
                </c:pt>
                <c:pt idx="284">
                  <c:v>1.13706</c:v>
                </c:pt>
                <c:pt idx="285">
                  <c:v>1.1124099999999999</c:v>
                </c:pt>
                <c:pt idx="286">
                  <c:v>0.69655999999999996</c:v>
                </c:pt>
                <c:pt idx="287">
                  <c:v>0.56996000000000002</c:v>
                </c:pt>
                <c:pt idx="288">
                  <c:v>0.90310000000000001</c:v>
                </c:pt>
                <c:pt idx="289">
                  <c:v>0.68466000000000005</c:v>
                </c:pt>
                <c:pt idx="290">
                  <c:v>0.83352000000000004</c:v>
                </c:pt>
                <c:pt idx="291">
                  <c:v>1.0801799999999999</c:v>
                </c:pt>
                <c:pt idx="292">
                  <c:v>0.93008000000000002</c:v>
                </c:pt>
                <c:pt idx="293">
                  <c:v>0.63471999999999995</c:v>
                </c:pt>
                <c:pt idx="294">
                  <c:v>1.2122999999999993</c:v>
                </c:pt>
                <c:pt idx="295">
                  <c:v>0.64367000000000052</c:v>
                </c:pt>
                <c:pt idx="296">
                  <c:v>0.60035000000000005</c:v>
                </c:pt>
                <c:pt idx="297">
                  <c:v>0.55852999999999997</c:v>
                </c:pt>
                <c:pt idx="298">
                  <c:v>0.67031000000000029</c:v>
                </c:pt>
                <c:pt idx="299">
                  <c:v>0.97011999999999998</c:v>
                </c:pt>
                <c:pt idx="300">
                  <c:v>1.1211199999999999</c:v>
                </c:pt>
                <c:pt idx="301">
                  <c:v>1.0733199999999998</c:v>
                </c:pt>
                <c:pt idx="302">
                  <c:v>0.66530000000000034</c:v>
                </c:pt>
                <c:pt idx="303">
                  <c:v>1.0675899999999998</c:v>
                </c:pt>
                <c:pt idx="304">
                  <c:v>0.69840999999999998</c:v>
                </c:pt>
                <c:pt idx="305">
                  <c:v>1.1012500000000001</c:v>
                </c:pt>
                <c:pt idx="306">
                  <c:v>1.1985699999999999</c:v>
                </c:pt>
                <c:pt idx="307">
                  <c:v>1.00044</c:v>
                </c:pt>
                <c:pt idx="308">
                  <c:v>1.11514</c:v>
                </c:pt>
                <c:pt idx="309">
                  <c:v>0.65408000000000033</c:v>
                </c:pt>
                <c:pt idx="310">
                  <c:v>0.82064000000000048</c:v>
                </c:pt>
                <c:pt idx="311">
                  <c:v>0.74106000000000005</c:v>
                </c:pt>
                <c:pt idx="312">
                  <c:v>0.66818999999999995</c:v>
                </c:pt>
                <c:pt idx="313">
                  <c:v>0.71363000000000032</c:v>
                </c:pt>
                <c:pt idx="314">
                  <c:v>0.67752000000000034</c:v>
                </c:pt>
                <c:pt idx="315">
                  <c:v>0.87405999999999995</c:v>
                </c:pt>
                <c:pt idx="316">
                  <c:v>0.68886999999999998</c:v>
                </c:pt>
                <c:pt idx="317">
                  <c:v>0.76408000000000031</c:v>
                </c:pt>
                <c:pt idx="318">
                  <c:v>0.71740000000000004</c:v>
                </c:pt>
                <c:pt idx="319">
                  <c:v>0.89355999999999969</c:v>
                </c:pt>
                <c:pt idx="320">
                  <c:v>1.10446</c:v>
                </c:pt>
                <c:pt idx="321">
                  <c:v>0.68537999999999999</c:v>
                </c:pt>
                <c:pt idx="322">
                  <c:v>0.63793000000000033</c:v>
                </c:pt>
                <c:pt idx="323">
                  <c:v>1.0838299999999994</c:v>
                </c:pt>
                <c:pt idx="324">
                  <c:v>1.1191599999999999</c:v>
                </c:pt>
                <c:pt idx="325">
                  <c:v>0.66666000000000036</c:v>
                </c:pt>
                <c:pt idx="326">
                  <c:v>1.0218299999999993</c:v>
                </c:pt>
                <c:pt idx="327">
                  <c:v>1.0410899999999998</c:v>
                </c:pt>
                <c:pt idx="328">
                  <c:v>1.1122000000000001</c:v>
                </c:pt>
                <c:pt idx="329">
                  <c:v>0.83842000000000005</c:v>
                </c:pt>
                <c:pt idx="330">
                  <c:v>1.03016</c:v>
                </c:pt>
                <c:pt idx="331">
                  <c:v>0.83440999999999999</c:v>
                </c:pt>
                <c:pt idx="332">
                  <c:v>0.63202000000000036</c:v>
                </c:pt>
                <c:pt idx="333">
                  <c:v>1.06</c:v>
                </c:pt>
                <c:pt idx="334">
                  <c:v>0.7291500000000003</c:v>
                </c:pt>
                <c:pt idx="335">
                  <c:v>1.0452999999999992</c:v>
                </c:pt>
                <c:pt idx="336">
                  <c:v>0.9935699999999994</c:v>
                </c:pt>
                <c:pt idx="337">
                  <c:v>0.93276000000000003</c:v>
                </c:pt>
                <c:pt idx="338">
                  <c:v>0.97938999999999998</c:v>
                </c:pt>
                <c:pt idx="339">
                  <c:v>0.84680000000000033</c:v>
                </c:pt>
                <c:pt idx="340">
                  <c:v>0.97196000000000005</c:v>
                </c:pt>
                <c:pt idx="341">
                  <c:v>0.93159000000000003</c:v>
                </c:pt>
                <c:pt idx="342">
                  <c:v>0.80034000000000005</c:v>
                </c:pt>
                <c:pt idx="343">
                  <c:v>1.0271299999999994</c:v>
                </c:pt>
                <c:pt idx="344">
                  <c:v>0.91400999999999999</c:v>
                </c:pt>
                <c:pt idx="345">
                  <c:v>0.73020000000000029</c:v>
                </c:pt>
                <c:pt idx="346">
                  <c:v>0.9706600000000003</c:v>
                </c:pt>
                <c:pt idx="347">
                  <c:v>0.59460000000000002</c:v>
                </c:pt>
                <c:pt idx="348">
                  <c:v>1.01681</c:v>
                </c:pt>
                <c:pt idx="349">
                  <c:v>1.0143500000000001</c:v>
                </c:pt>
                <c:pt idx="350">
                  <c:v>0.89529999999999998</c:v>
                </c:pt>
                <c:pt idx="351">
                  <c:v>0.65976000000000035</c:v>
                </c:pt>
                <c:pt idx="352">
                  <c:v>0.71186000000000005</c:v>
                </c:pt>
                <c:pt idx="353">
                  <c:v>1.0340800000000001</c:v>
                </c:pt>
                <c:pt idx="354">
                  <c:v>1.13822</c:v>
                </c:pt>
                <c:pt idx="355">
                  <c:v>1.11398</c:v>
                </c:pt>
                <c:pt idx="356">
                  <c:v>0.78683999999999998</c:v>
                </c:pt>
                <c:pt idx="357">
                  <c:v>0.88054999999999972</c:v>
                </c:pt>
                <c:pt idx="358">
                  <c:v>1.0605800000000001</c:v>
                </c:pt>
                <c:pt idx="359">
                  <c:v>0.76364000000000054</c:v>
                </c:pt>
                <c:pt idx="360">
                  <c:v>0.79152999999999996</c:v>
                </c:pt>
                <c:pt idx="361">
                  <c:v>0.61161000000000032</c:v>
                </c:pt>
                <c:pt idx="362">
                  <c:v>0.83718999999999999</c:v>
                </c:pt>
                <c:pt idx="363">
                  <c:v>1.0797099999999993</c:v>
                </c:pt>
                <c:pt idx="364">
                  <c:v>0.61368000000000034</c:v>
                </c:pt>
                <c:pt idx="365">
                  <c:v>0.7198800000000003</c:v>
                </c:pt>
                <c:pt idx="366">
                  <c:v>0.60910000000000031</c:v>
                </c:pt>
                <c:pt idx="367">
                  <c:v>0.93006</c:v>
                </c:pt>
                <c:pt idx="368">
                  <c:v>0.58399000000000001</c:v>
                </c:pt>
                <c:pt idx="369">
                  <c:v>1.12093</c:v>
                </c:pt>
                <c:pt idx="370">
                  <c:v>0.73948000000000003</c:v>
                </c:pt>
                <c:pt idx="371">
                  <c:v>0.89439999999999997</c:v>
                </c:pt>
                <c:pt idx="372">
                  <c:v>0.73963000000000034</c:v>
                </c:pt>
                <c:pt idx="373">
                  <c:v>0.8781300000000003</c:v>
                </c:pt>
                <c:pt idx="374">
                  <c:v>0.71516000000000002</c:v>
                </c:pt>
                <c:pt idx="375">
                  <c:v>1.3674899999999999</c:v>
                </c:pt>
                <c:pt idx="376">
                  <c:v>1.4613699999999994</c:v>
                </c:pt>
                <c:pt idx="377">
                  <c:v>0.80042000000000002</c:v>
                </c:pt>
                <c:pt idx="378">
                  <c:v>0.89542999999999962</c:v>
                </c:pt>
                <c:pt idx="379">
                  <c:v>1.4366899999999998</c:v>
                </c:pt>
                <c:pt idx="380">
                  <c:v>1.0178099999999994</c:v>
                </c:pt>
                <c:pt idx="381">
                  <c:v>0.97743999999999998</c:v>
                </c:pt>
                <c:pt idx="382">
                  <c:v>1.2493999999999994</c:v>
                </c:pt>
                <c:pt idx="383">
                  <c:v>1.24335</c:v>
                </c:pt>
                <c:pt idx="384">
                  <c:v>0.95213999999999999</c:v>
                </c:pt>
                <c:pt idx="385">
                  <c:v>1.4852899999999998</c:v>
                </c:pt>
                <c:pt idx="386">
                  <c:v>1.3583799999999999</c:v>
                </c:pt>
                <c:pt idx="387">
                  <c:v>1.2577199999999993</c:v>
                </c:pt>
                <c:pt idx="388">
                  <c:v>0.96694000000000035</c:v>
                </c:pt>
                <c:pt idx="389">
                  <c:v>0.85755999999999999</c:v>
                </c:pt>
                <c:pt idx="390">
                  <c:v>1.4542599999999999</c:v>
                </c:pt>
                <c:pt idx="391">
                  <c:v>1.5328899999999999</c:v>
                </c:pt>
                <c:pt idx="392">
                  <c:v>1.3666799999999999</c:v>
                </c:pt>
                <c:pt idx="393">
                  <c:v>0.89373000000000002</c:v>
                </c:pt>
                <c:pt idx="394">
                  <c:v>1.3418399999999993</c:v>
                </c:pt>
                <c:pt idx="395">
                  <c:v>1.2714599999999998</c:v>
                </c:pt>
                <c:pt idx="396">
                  <c:v>0.99753999999999965</c:v>
                </c:pt>
                <c:pt idx="397">
                  <c:v>1.1853199999999999</c:v>
                </c:pt>
                <c:pt idx="398">
                  <c:v>1.5369599999999999</c:v>
                </c:pt>
                <c:pt idx="399">
                  <c:v>1.3649500000000001</c:v>
                </c:pt>
                <c:pt idx="400">
                  <c:v>0.94513999999999998</c:v>
                </c:pt>
                <c:pt idx="401">
                  <c:v>0.90235999999999972</c:v>
                </c:pt>
                <c:pt idx="402">
                  <c:v>0.8786000000000006</c:v>
                </c:pt>
                <c:pt idx="403">
                  <c:v>1.2229299999999994</c:v>
                </c:pt>
                <c:pt idx="404">
                  <c:v>0.87858000000000003</c:v>
                </c:pt>
                <c:pt idx="405">
                  <c:v>0.99397999999999997</c:v>
                </c:pt>
                <c:pt idx="406">
                  <c:v>1.00851</c:v>
                </c:pt>
                <c:pt idx="407">
                  <c:v>1.4187199999999998</c:v>
                </c:pt>
                <c:pt idx="408">
                  <c:v>1.35287</c:v>
                </c:pt>
                <c:pt idx="409">
                  <c:v>0.84431999999999996</c:v>
                </c:pt>
                <c:pt idx="410">
                  <c:v>0.83148</c:v>
                </c:pt>
                <c:pt idx="411">
                  <c:v>1.1213599999999999</c:v>
                </c:pt>
                <c:pt idx="412">
                  <c:v>1.2428899999999998</c:v>
                </c:pt>
                <c:pt idx="413">
                  <c:v>1.0192899999999998</c:v>
                </c:pt>
                <c:pt idx="414">
                  <c:v>1.3464100000000001</c:v>
                </c:pt>
                <c:pt idx="415">
                  <c:v>1.2178399999999994</c:v>
                </c:pt>
                <c:pt idx="416">
                  <c:v>0.87663000000000035</c:v>
                </c:pt>
                <c:pt idx="417">
                  <c:v>1.39798</c:v>
                </c:pt>
                <c:pt idx="418">
                  <c:v>1.0359499999999993</c:v>
                </c:pt>
                <c:pt idx="419">
                  <c:v>1.4394999999999993</c:v>
                </c:pt>
                <c:pt idx="420">
                  <c:v>1.3459699999999994</c:v>
                </c:pt>
                <c:pt idx="421">
                  <c:v>0.94993000000000005</c:v>
                </c:pt>
                <c:pt idx="422">
                  <c:v>1.4943599999999999</c:v>
                </c:pt>
                <c:pt idx="423">
                  <c:v>1.3161799999999999</c:v>
                </c:pt>
                <c:pt idx="424">
                  <c:v>0.84638999999999998</c:v>
                </c:pt>
                <c:pt idx="425">
                  <c:v>0.97550999999999999</c:v>
                </c:pt>
                <c:pt idx="426">
                  <c:v>1.1266</c:v>
                </c:pt>
                <c:pt idx="427">
                  <c:v>1.3659699999999992</c:v>
                </c:pt>
                <c:pt idx="428">
                  <c:v>0.83808000000000005</c:v>
                </c:pt>
                <c:pt idx="429">
                  <c:v>0.91442999999999997</c:v>
                </c:pt>
                <c:pt idx="430">
                  <c:v>1.1806300000000001</c:v>
                </c:pt>
                <c:pt idx="431">
                  <c:v>1.3463499999999999</c:v>
                </c:pt>
                <c:pt idx="432">
                  <c:v>0.78073000000000004</c:v>
                </c:pt>
                <c:pt idx="433">
                  <c:v>0.85914000000000035</c:v>
                </c:pt>
                <c:pt idx="434">
                  <c:v>0.89605999999999997</c:v>
                </c:pt>
                <c:pt idx="435">
                  <c:v>0.98310999999999971</c:v>
                </c:pt>
                <c:pt idx="436">
                  <c:v>1.2757399999999994</c:v>
                </c:pt>
                <c:pt idx="437">
                  <c:v>0.61369000000000051</c:v>
                </c:pt>
                <c:pt idx="438">
                  <c:v>0.87348999999999999</c:v>
                </c:pt>
                <c:pt idx="439">
                  <c:v>1.5632599999999999</c:v>
                </c:pt>
                <c:pt idx="440">
                  <c:v>0.78127999999999997</c:v>
                </c:pt>
                <c:pt idx="441">
                  <c:v>0.77975000000000061</c:v>
                </c:pt>
                <c:pt idx="442">
                  <c:v>1.2297999999999993</c:v>
                </c:pt>
                <c:pt idx="443">
                  <c:v>1.13269</c:v>
                </c:pt>
                <c:pt idx="444">
                  <c:v>0.96777000000000035</c:v>
                </c:pt>
                <c:pt idx="445">
                  <c:v>1.1154599999999999</c:v>
                </c:pt>
                <c:pt idx="446">
                  <c:v>0.8237300000000003</c:v>
                </c:pt>
                <c:pt idx="447">
                  <c:v>0.78571000000000002</c:v>
                </c:pt>
                <c:pt idx="448">
                  <c:v>0.69498000000000004</c:v>
                </c:pt>
                <c:pt idx="449">
                  <c:v>0.88063000000000002</c:v>
                </c:pt>
                <c:pt idx="450">
                  <c:v>0.83631</c:v>
                </c:pt>
                <c:pt idx="451">
                  <c:v>0.86610000000000031</c:v>
                </c:pt>
                <c:pt idx="452">
                  <c:v>1.3135399999999993</c:v>
                </c:pt>
                <c:pt idx="453">
                  <c:v>0.86414000000000035</c:v>
                </c:pt>
                <c:pt idx="454">
                  <c:v>1.1793800000000001</c:v>
                </c:pt>
                <c:pt idx="455">
                  <c:v>1.1231599999999999</c:v>
                </c:pt>
                <c:pt idx="456">
                  <c:v>0.87976000000000032</c:v>
                </c:pt>
                <c:pt idx="457">
                  <c:v>1.0825400000000001</c:v>
                </c:pt>
                <c:pt idx="458">
                  <c:v>1.12927</c:v>
                </c:pt>
                <c:pt idx="459">
                  <c:v>0.80308000000000002</c:v>
                </c:pt>
                <c:pt idx="460">
                  <c:v>1.0756399999999993</c:v>
                </c:pt>
                <c:pt idx="461">
                  <c:v>1.2129999999999994</c:v>
                </c:pt>
                <c:pt idx="462">
                  <c:v>1.1168</c:v>
                </c:pt>
                <c:pt idx="463">
                  <c:v>1.0959899999999998</c:v>
                </c:pt>
                <c:pt idx="464">
                  <c:v>1.06708</c:v>
                </c:pt>
                <c:pt idx="465">
                  <c:v>0.77439000000000036</c:v>
                </c:pt>
                <c:pt idx="466">
                  <c:v>0.91356999999999966</c:v>
                </c:pt>
                <c:pt idx="467">
                  <c:v>0.74293000000000031</c:v>
                </c:pt>
                <c:pt idx="468">
                  <c:v>1.1281000000000001</c:v>
                </c:pt>
                <c:pt idx="469">
                  <c:v>0.82371000000000005</c:v>
                </c:pt>
                <c:pt idx="470">
                  <c:v>0.75986000000000031</c:v>
                </c:pt>
                <c:pt idx="471">
                  <c:v>1.3187599999999999</c:v>
                </c:pt>
                <c:pt idx="472">
                  <c:v>0.98275000000000001</c:v>
                </c:pt>
                <c:pt idx="473">
                  <c:v>0.85399000000000036</c:v>
                </c:pt>
                <c:pt idx="474">
                  <c:v>1.2741899999999999</c:v>
                </c:pt>
                <c:pt idx="475">
                  <c:v>0.83460000000000034</c:v>
                </c:pt>
                <c:pt idx="476">
                  <c:v>0.93976000000000004</c:v>
                </c:pt>
                <c:pt idx="477">
                  <c:v>1.17961</c:v>
                </c:pt>
                <c:pt idx="478">
                  <c:v>0.74183000000000032</c:v>
                </c:pt>
                <c:pt idx="479">
                  <c:v>0.76526000000000005</c:v>
                </c:pt>
                <c:pt idx="480">
                  <c:v>1.0104199999999999</c:v>
                </c:pt>
                <c:pt idx="481">
                  <c:v>1.0708599999999999</c:v>
                </c:pt>
                <c:pt idx="482">
                  <c:v>0.65776000000000034</c:v>
                </c:pt>
                <c:pt idx="483">
                  <c:v>0.77178000000000035</c:v>
                </c:pt>
                <c:pt idx="484">
                  <c:v>1.2900199999999999</c:v>
                </c:pt>
                <c:pt idx="485">
                  <c:v>0.77081999999999995</c:v>
                </c:pt>
                <c:pt idx="486">
                  <c:v>1.12626</c:v>
                </c:pt>
                <c:pt idx="487">
                  <c:v>0.97841999999999996</c:v>
                </c:pt>
                <c:pt idx="488">
                  <c:v>0.8687200000000006</c:v>
                </c:pt>
                <c:pt idx="489">
                  <c:v>1.0401899999999999</c:v>
                </c:pt>
                <c:pt idx="490">
                  <c:v>0.7530800000000003</c:v>
                </c:pt>
                <c:pt idx="491">
                  <c:v>0.99992000000000003</c:v>
                </c:pt>
                <c:pt idx="492">
                  <c:v>0.91012000000000004</c:v>
                </c:pt>
                <c:pt idx="493">
                  <c:v>0.64031000000000005</c:v>
                </c:pt>
                <c:pt idx="494">
                  <c:v>0.6086700000000006</c:v>
                </c:pt>
                <c:pt idx="495">
                  <c:v>0.79637000000000002</c:v>
                </c:pt>
                <c:pt idx="496">
                  <c:v>0.6946300000000003</c:v>
                </c:pt>
                <c:pt idx="497">
                  <c:v>0.80705000000000005</c:v>
                </c:pt>
                <c:pt idx="498">
                  <c:v>0.81268000000000029</c:v>
                </c:pt>
                <c:pt idx="499">
                  <c:v>0.85994000000000048</c:v>
                </c:pt>
                <c:pt idx="500">
                  <c:v>0.63323000000000029</c:v>
                </c:pt>
                <c:pt idx="501">
                  <c:v>0.91132999999999997</c:v>
                </c:pt>
                <c:pt idx="502">
                  <c:v>0.96528000000000003</c:v>
                </c:pt>
                <c:pt idx="503">
                  <c:v>0.65367000000000053</c:v>
                </c:pt>
                <c:pt idx="504">
                  <c:v>0.65588000000000035</c:v>
                </c:pt>
                <c:pt idx="505">
                  <c:v>0.94228999999999996</c:v>
                </c:pt>
                <c:pt idx="506">
                  <c:v>0.70265999999999995</c:v>
                </c:pt>
                <c:pt idx="507">
                  <c:v>0.94173000000000029</c:v>
                </c:pt>
                <c:pt idx="508">
                  <c:v>0.77803999999999995</c:v>
                </c:pt>
                <c:pt idx="509">
                  <c:v>0.64684000000000053</c:v>
                </c:pt>
                <c:pt idx="510">
                  <c:v>1.13774</c:v>
                </c:pt>
                <c:pt idx="511">
                  <c:v>0.73673999999999995</c:v>
                </c:pt>
                <c:pt idx="512">
                  <c:v>0.80222000000000004</c:v>
                </c:pt>
                <c:pt idx="513">
                  <c:v>0.80640000000000001</c:v>
                </c:pt>
                <c:pt idx="514">
                  <c:v>0.74500000000000033</c:v>
                </c:pt>
                <c:pt idx="515">
                  <c:v>0.92778000000000005</c:v>
                </c:pt>
                <c:pt idx="516">
                  <c:v>1.0233099999999993</c:v>
                </c:pt>
                <c:pt idx="517">
                  <c:v>0.97545000000000004</c:v>
                </c:pt>
                <c:pt idx="518">
                  <c:v>1.0800399999999999</c:v>
                </c:pt>
                <c:pt idx="519">
                  <c:v>0.65125000000000033</c:v>
                </c:pt>
                <c:pt idx="520">
                  <c:v>0.51551999999999965</c:v>
                </c:pt>
                <c:pt idx="521">
                  <c:v>0.73158000000000001</c:v>
                </c:pt>
                <c:pt idx="522">
                  <c:v>0.83623999999999998</c:v>
                </c:pt>
                <c:pt idx="523">
                  <c:v>0.80059999999999998</c:v>
                </c:pt>
                <c:pt idx="524">
                  <c:v>0.89355999999999969</c:v>
                </c:pt>
                <c:pt idx="525">
                  <c:v>0.95518999999999998</c:v>
                </c:pt>
                <c:pt idx="526">
                  <c:v>0.73586000000000029</c:v>
                </c:pt>
                <c:pt idx="527">
                  <c:v>1.0276299999999994</c:v>
                </c:pt>
                <c:pt idx="528">
                  <c:v>0.59209999999999996</c:v>
                </c:pt>
                <c:pt idx="529">
                  <c:v>0.75927000000000033</c:v>
                </c:pt>
                <c:pt idx="530">
                  <c:v>1.0847100000000001</c:v>
                </c:pt>
                <c:pt idx="531">
                  <c:v>0.79122999999999999</c:v>
                </c:pt>
                <c:pt idx="532">
                  <c:v>0.7099500000000003</c:v>
                </c:pt>
                <c:pt idx="533">
                  <c:v>0.8620300000000003</c:v>
                </c:pt>
                <c:pt idx="534">
                  <c:v>0.81525999999999998</c:v>
                </c:pt>
                <c:pt idx="535">
                  <c:v>0.88805999999999996</c:v>
                </c:pt>
                <c:pt idx="536">
                  <c:v>0.96077000000000035</c:v>
                </c:pt>
                <c:pt idx="537">
                  <c:v>0.64015000000000033</c:v>
                </c:pt>
                <c:pt idx="538">
                  <c:v>0.83988000000000029</c:v>
                </c:pt>
                <c:pt idx="539">
                  <c:v>0.46352000000000021</c:v>
                </c:pt>
                <c:pt idx="540">
                  <c:v>1.0528</c:v>
                </c:pt>
                <c:pt idx="541">
                  <c:v>0.81232000000000004</c:v>
                </c:pt>
                <c:pt idx="542">
                  <c:v>0.71825000000000039</c:v>
                </c:pt>
                <c:pt idx="543">
                  <c:v>0.74111000000000005</c:v>
                </c:pt>
                <c:pt idx="544">
                  <c:v>0.76558000000000004</c:v>
                </c:pt>
                <c:pt idx="545">
                  <c:v>0.63298000000000032</c:v>
                </c:pt>
                <c:pt idx="546">
                  <c:v>0.71075999999999995</c:v>
                </c:pt>
                <c:pt idx="547">
                  <c:v>0.72683000000000031</c:v>
                </c:pt>
                <c:pt idx="548">
                  <c:v>0.75218000000000029</c:v>
                </c:pt>
                <c:pt idx="549">
                  <c:v>0.86795000000000033</c:v>
                </c:pt>
                <c:pt idx="550">
                  <c:v>0.87534000000000034</c:v>
                </c:pt>
                <c:pt idx="551">
                  <c:v>0.65705000000000036</c:v>
                </c:pt>
                <c:pt idx="552">
                  <c:v>0.77396000000000031</c:v>
                </c:pt>
                <c:pt idx="553">
                  <c:v>0.74636999999999998</c:v>
                </c:pt>
                <c:pt idx="554">
                  <c:v>0.76405000000000034</c:v>
                </c:pt>
                <c:pt idx="555">
                  <c:v>0.50588999999999962</c:v>
                </c:pt>
                <c:pt idx="556">
                  <c:v>0.74724000000000035</c:v>
                </c:pt>
                <c:pt idx="557">
                  <c:v>0.77118000000000031</c:v>
                </c:pt>
                <c:pt idx="558">
                  <c:v>0.67566000000000048</c:v>
                </c:pt>
                <c:pt idx="559">
                  <c:v>0.79091999999999996</c:v>
                </c:pt>
                <c:pt idx="560">
                  <c:v>0.50487000000000004</c:v>
                </c:pt>
                <c:pt idx="561">
                  <c:v>0.63286000000000031</c:v>
                </c:pt>
                <c:pt idx="562">
                  <c:v>1.1533500000000001</c:v>
                </c:pt>
                <c:pt idx="563">
                  <c:v>0.84430000000000005</c:v>
                </c:pt>
                <c:pt idx="564">
                  <c:v>0.86197000000000035</c:v>
                </c:pt>
                <c:pt idx="565">
                  <c:v>0.80096000000000001</c:v>
                </c:pt>
                <c:pt idx="566">
                  <c:v>0.66318999999999995</c:v>
                </c:pt>
                <c:pt idx="567">
                  <c:v>0.94174000000000035</c:v>
                </c:pt>
                <c:pt idx="568">
                  <c:v>0.8368300000000003</c:v>
                </c:pt>
                <c:pt idx="569">
                  <c:v>0.75763000000000036</c:v>
                </c:pt>
                <c:pt idx="570">
                  <c:v>0.90873999999999999</c:v>
                </c:pt>
                <c:pt idx="571">
                  <c:v>0.55174000000000034</c:v>
                </c:pt>
                <c:pt idx="572">
                  <c:v>0.74751999999999996</c:v>
                </c:pt>
                <c:pt idx="573">
                  <c:v>0.77148000000000005</c:v>
                </c:pt>
                <c:pt idx="574">
                  <c:v>0.71816999999999998</c:v>
                </c:pt>
                <c:pt idx="575">
                  <c:v>0.69269000000000036</c:v>
                </c:pt>
                <c:pt idx="576">
                  <c:v>0.74183000000000032</c:v>
                </c:pt>
                <c:pt idx="577">
                  <c:v>0.59114</c:v>
                </c:pt>
                <c:pt idx="578">
                  <c:v>0.7188800000000003</c:v>
                </c:pt>
                <c:pt idx="579">
                  <c:v>0.57357000000000002</c:v>
                </c:pt>
                <c:pt idx="580">
                  <c:v>0.91291999999999962</c:v>
                </c:pt>
                <c:pt idx="581">
                  <c:v>0.73378000000000032</c:v>
                </c:pt>
                <c:pt idx="582">
                  <c:v>0.90039000000000002</c:v>
                </c:pt>
                <c:pt idx="583">
                  <c:v>0.93267000000000033</c:v>
                </c:pt>
                <c:pt idx="584">
                  <c:v>0.76326000000000005</c:v>
                </c:pt>
                <c:pt idx="585">
                  <c:v>0.59506999999999965</c:v>
                </c:pt>
                <c:pt idx="586">
                  <c:v>0.93393000000000004</c:v>
                </c:pt>
                <c:pt idx="587">
                  <c:v>0.44</c:v>
                </c:pt>
                <c:pt idx="588">
                  <c:v>0.60688000000000031</c:v>
                </c:pt>
                <c:pt idx="589">
                  <c:v>0.63288999999999995</c:v>
                </c:pt>
                <c:pt idx="590">
                  <c:v>0.94630999999999998</c:v>
                </c:pt>
                <c:pt idx="591">
                  <c:v>0.98147999999999969</c:v>
                </c:pt>
                <c:pt idx="592">
                  <c:v>0.69725000000000004</c:v>
                </c:pt>
                <c:pt idx="593">
                  <c:v>0.66659000000000035</c:v>
                </c:pt>
                <c:pt idx="594">
                  <c:v>0.79208999999999996</c:v>
                </c:pt>
                <c:pt idx="595">
                  <c:v>1.0223899999999999</c:v>
                </c:pt>
                <c:pt idx="596">
                  <c:v>0.81799999999999995</c:v>
                </c:pt>
                <c:pt idx="597">
                  <c:v>0.6936800000000003</c:v>
                </c:pt>
                <c:pt idx="598">
                  <c:v>0.47252000000000016</c:v>
                </c:pt>
                <c:pt idx="599">
                  <c:v>0.80565000000000031</c:v>
                </c:pt>
                <c:pt idx="600">
                  <c:v>0.75923000000000029</c:v>
                </c:pt>
                <c:pt idx="601">
                  <c:v>0.61431000000000002</c:v>
                </c:pt>
                <c:pt idx="602">
                  <c:v>0.78076999999999996</c:v>
                </c:pt>
                <c:pt idx="603">
                  <c:v>0.6079300000000003</c:v>
                </c:pt>
                <c:pt idx="604">
                  <c:v>0.66257999999999995</c:v>
                </c:pt>
                <c:pt idx="605">
                  <c:v>0.74774000000000052</c:v>
                </c:pt>
                <c:pt idx="606">
                  <c:v>0.60277000000000036</c:v>
                </c:pt>
                <c:pt idx="607">
                  <c:v>0.75573000000000035</c:v>
                </c:pt>
                <c:pt idx="608">
                  <c:v>0.49445000000000017</c:v>
                </c:pt>
                <c:pt idx="609">
                  <c:v>1.0769</c:v>
                </c:pt>
                <c:pt idx="610">
                  <c:v>1.1438599999999999</c:v>
                </c:pt>
                <c:pt idx="611">
                  <c:v>0.74236999999999997</c:v>
                </c:pt>
                <c:pt idx="612">
                  <c:v>1.3820600000000001</c:v>
                </c:pt>
                <c:pt idx="613">
                  <c:v>1.4169299999999994</c:v>
                </c:pt>
                <c:pt idx="614">
                  <c:v>1.3940699999999999</c:v>
                </c:pt>
                <c:pt idx="615">
                  <c:v>0.99482000000000004</c:v>
                </c:pt>
                <c:pt idx="616">
                  <c:v>1.4389699999999994</c:v>
                </c:pt>
                <c:pt idx="617">
                  <c:v>1.1941999999999999</c:v>
                </c:pt>
                <c:pt idx="618">
                  <c:v>0.98344999999999971</c:v>
                </c:pt>
                <c:pt idx="619">
                  <c:v>1.26427</c:v>
                </c:pt>
                <c:pt idx="620">
                  <c:v>1.4069599999999998</c:v>
                </c:pt>
                <c:pt idx="621">
                  <c:v>1.36676</c:v>
                </c:pt>
                <c:pt idx="622">
                  <c:v>1.4910899999999998</c:v>
                </c:pt>
                <c:pt idx="623">
                  <c:v>1.4562899999999999</c:v>
                </c:pt>
                <c:pt idx="624">
                  <c:v>1.0133299999999994</c:v>
                </c:pt>
                <c:pt idx="625">
                  <c:v>1.4565399999999993</c:v>
                </c:pt>
                <c:pt idx="626">
                  <c:v>0.96101000000000003</c:v>
                </c:pt>
                <c:pt idx="627">
                  <c:v>1.0497899999999998</c:v>
                </c:pt>
                <c:pt idx="628">
                  <c:v>1.37798</c:v>
                </c:pt>
                <c:pt idx="629">
                  <c:v>1.2110399999999992</c:v>
                </c:pt>
                <c:pt idx="630">
                  <c:v>1.4560899999999999</c:v>
                </c:pt>
                <c:pt idx="631">
                  <c:v>1.4936299999999993</c:v>
                </c:pt>
                <c:pt idx="632">
                  <c:v>0.94510000000000005</c:v>
                </c:pt>
                <c:pt idx="633">
                  <c:v>1.0055999999999994</c:v>
                </c:pt>
                <c:pt idx="634">
                  <c:v>1.5219299999999993</c:v>
                </c:pt>
                <c:pt idx="635">
                  <c:v>1.0395799999999993</c:v>
                </c:pt>
                <c:pt idx="636">
                  <c:v>1.1678299999999993</c:v>
                </c:pt>
                <c:pt idx="637">
                  <c:v>1.1312899999999999</c:v>
                </c:pt>
                <c:pt idx="638">
                  <c:v>1.2612399999999993</c:v>
                </c:pt>
                <c:pt idx="639">
                  <c:v>1.10937</c:v>
                </c:pt>
                <c:pt idx="640">
                  <c:v>1.0106599999999999</c:v>
                </c:pt>
                <c:pt idx="641">
                  <c:v>0.99904000000000004</c:v>
                </c:pt>
                <c:pt idx="642">
                  <c:v>1.2995899999999998</c:v>
                </c:pt>
                <c:pt idx="643">
                  <c:v>1.3691500000000001</c:v>
                </c:pt>
                <c:pt idx="644">
                  <c:v>1.1911400000000001</c:v>
                </c:pt>
                <c:pt idx="645">
                  <c:v>1.1111599999999999</c:v>
                </c:pt>
                <c:pt idx="646">
                  <c:v>1.4628999999999994</c:v>
                </c:pt>
                <c:pt idx="647">
                  <c:v>1.0187599999999999</c:v>
                </c:pt>
                <c:pt idx="648">
                  <c:v>1.0519099999999992</c:v>
                </c:pt>
                <c:pt idx="649">
                  <c:v>1.08958</c:v>
                </c:pt>
                <c:pt idx="650">
                  <c:v>1.3194399999999993</c:v>
                </c:pt>
                <c:pt idx="651">
                  <c:v>1.2829299999999992</c:v>
                </c:pt>
                <c:pt idx="652">
                  <c:v>1.2889699999999993</c:v>
                </c:pt>
                <c:pt idx="653">
                  <c:v>1.16673</c:v>
                </c:pt>
                <c:pt idx="654">
                  <c:v>1.2516599999999998</c:v>
                </c:pt>
                <c:pt idx="655">
                  <c:v>1.1952</c:v>
                </c:pt>
                <c:pt idx="656">
                  <c:v>1.18303</c:v>
                </c:pt>
                <c:pt idx="657">
                  <c:v>0.91776999999999997</c:v>
                </c:pt>
                <c:pt idx="658">
                  <c:v>1.4563199999999998</c:v>
                </c:pt>
                <c:pt idx="659">
                  <c:v>0.82828999999999997</c:v>
                </c:pt>
                <c:pt idx="660">
                  <c:v>1.14195</c:v>
                </c:pt>
                <c:pt idx="661">
                  <c:v>0.95723999999999998</c:v>
                </c:pt>
                <c:pt idx="662">
                  <c:v>1.43821</c:v>
                </c:pt>
                <c:pt idx="663">
                  <c:v>1.2349899999999998</c:v>
                </c:pt>
                <c:pt idx="664">
                  <c:v>1.0650500000000001</c:v>
                </c:pt>
                <c:pt idx="665">
                  <c:v>1.2921400000000001</c:v>
                </c:pt>
                <c:pt idx="666">
                  <c:v>1.3901100000000006</c:v>
                </c:pt>
                <c:pt idx="667">
                  <c:v>1.4781500000000001</c:v>
                </c:pt>
                <c:pt idx="668">
                  <c:v>1.16374</c:v>
                </c:pt>
                <c:pt idx="669">
                  <c:v>1.2396099999999994</c:v>
                </c:pt>
                <c:pt idx="670">
                  <c:v>1.2212099999999992</c:v>
                </c:pt>
                <c:pt idx="671">
                  <c:v>1.3520799999999999</c:v>
                </c:pt>
                <c:pt idx="672">
                  <c:v>1.07121</c:v>
                </c:pt>
                <c:pt idx="673">
                  <c:v>1.0033899999999998</c:v>
                </c:pt>
                <c:pt idx="674">
                  <c:v>0.95704000000000033</c:v>
                </c:pt>
                <c:pt idx="675">
                  <c:v>0.97253000000000001</c:v>
                </c:pt>
                <c:pt idx="676">
                  <c:v>0.99348999999999965</c:v>
                </c:pt>
                <c:pt idx="677">
                  <c:v>1.1941700000000006</c:v>
                </c:pt>
                <c:pt idx="678">
                  <c:v>0.86088000000000031</c:v>
                </c:pt>
                <c:pt idx="679">
                  <c:v>1.4199299999999986</c:v>
                </c:pt>
                <c:pt idx="680">
                  <c:v>0.93747000000000003</c:v>
                </c:pt>
                <c:pt idx="681">
                  <c:v>1.1097899999999998</c:v>
                </c:pt>
                <c:pt idx="682">
                  <c:v>1.3577199999999998</c:v>
                </c:pt>
                <c:pt idx="683">
                  <c:v>1.11791</c:v>
                </c:pt>
                <c:pt idx="684">
                  <c:v>1.2398199999999993</c:v>
                </c:pt>
                <c:pt idx="685">
                  <c:v>1.1083099999999999</c:v>
                </c:pt>
                <c:pt idx="686">
                  <c:v>0.92291000000000001</c:v>
                </c:pt>
                <c:pt idx="687">
                  <c:v>1.0173599999999998</c:v>
                </c:pt>
                <c:pt idx="688">
                  <c:v>1.0174199999999998</c:v>
                </c:pt>
                <c:pt idx="689">
                  <c:v>1.1954199999999999</c:v>
                </c:pt>
                <c:pt idx="690">
                  <c:v>1.17909</c:v>
                </c:pt>
                <c:pt idx="691">
                  <c:v>0.90656999999999965</c:v>
                </c:pt>
                <c:pt idx="692">
                  <c:v>1.0653899999999998</c:v>
                </c:pt>
                <c:pt idx="693">
                  <c:v>0.91818</c:v>
                </c:pt>
                <c:pt idx="694">
                  <c:v>1.2799199999999993</c:v>
                </c:pt>
                <c:pt idx="695">
                  <c:v>1.1361699999999999</c:v>
                </c:pt>
                <c:pt idx="696">
                  <c:v>1.31111</c:v>
                </c:pt>
                <c:pt idx="697">
                  <c:v>1.4659599999999993</c:v>
                </c:pt>
                <c:pt idx="698">
                  <c:v>1.32481</c:v>
                </c:pt>
                <c:pt idx="699">
                  <c:v>1.2224599999999999</c:v>
                </c:pt>
                <c:pt idx="700">
                  <c:v>1.1178399999999993</c:v>
                </c:pt>
                <c:pt idx="701">
                  <c:v>1.1348199999999999</c:v>
                </c:pt>
                <c:pt idx="702">
                  <c:v>1.23508</c:v>
                </c:pt>
                <c:pt idx="703">
                  <c:v>1.0074799999999993</c:v>
                </c:pt>
                <c:pt idx="704">
                  <c:v>1.01885</c:v>
                </c:pt>
                <c:pt idx="705">
                  <c:v>1.0153799999999993</c:v>
                </c:pt>
                <c:pt idx="706">
                  <c:v>1.4015599999999993</c:v>
                </c:pt>
                <c:pt idx="707">
                  <c:v>0.83385000000000031</c:v>
                </c:pt>
                <c:pt idx="708">
                  <c:v>1.3060400000000001</c:v>
                </c:pt>
                <c:pt idx="709">
                  <c:v>0.99399000000000004</c:v>
                </c:pt>
                <c:pt idx="710">
                  <c:v>1.0499899999999998</c:v>
                </c:pt>
                <c:pt idx="711">
                  <c:v>1.1204099999999999</c:v>
                </c:pt>
                <c:pt idx="712">
                  <c:v>1.20617</c:v>
                </c:pt>
                <c:pt idx="713">
                  <c:v>1.2051499999999993</c:v>
                </c:pt>
                <c:pt idx="714">
                  <c:v>1.2957899999999998</c:v>
                </c:pt>
                <c:pt idx="715">
                  <c:v>1.16726</c:v>
                </c:pt>
                <c:pt idx="716">
                  <c:v>1.2402599999999999</c:v>
                </c:pt>
                <c:pt idx="717">
                  <c:v>1.41031</c:v>
                </c:pt>
                <c:pt idx="718">
                  <c:v>1.05063</c:v>
                </c:pt>
                <c:pt idx="719">
                  <c:v>0.99299000000000004</c:v>
                </c:pt>
                <c:pt idx="720">
                  <c:v>1.165</c:v>
                </c:pt>
                <c:pt idx="721">
                  <c:v>1.29627</c:v>
                </c:pt>
                <c:pt idx="722">
                  <c:v>1.4468899999999998</c:v>
                </c:pt>
                <c:pt idx="723">
                  <c:v>1.25145</c:v>
                </c:pt>
                <c:pt idx="724">
                  <c:v>1.1004400000000001</c:v>
                </c:pt>
                <c:pt idx="725">
                  <c:v>0.88849999999999996</c:v>
                </c:pt>
                <c:pt idx="726">
                  <c:v>0.95530999999999999</c:v>
                </c:pt>
                <c:pt idx="727">
                  <c:v>1.2234899999999993</c:v>
                </c:pt>
                <c:pt idx="728">
                  <c:v>0.82564000000000048</c:v>
                </c:pt>
                <c:pt idx="729">
                  <c:v>0.82128000000000001</c:v>
                </c:pt>
                <c:pt idx="730">
                  <c:v>1.29071</c:v>
                </c:pt>
                <c:pt idx="731">
                  <c:v>1.0500799999999999</c:v>
                </c:pt>
                <c:pt idx="732">
                  <c:v>1.1925699999999999</c:v>
                </c:pt>
                <c:pt idx="733">
                  <c:v>1.06463</c:v>
                </c:pt>
                <c:pt idx="734">
                  <c:v>1.2897199999999998</c:v>
                </c:pt>
                <c:pt idx="735">
                  <c:v>1.26037</c:v>
                </c:pt>
                <c:pt idx="736">
                  <c:v>0.82968000000000031</c:v>
                </c:pt>
                <c:pt idx="737">
                  <c:v>0.80049000000000003</c:v>
                </c:pt>
                <c:pt idx="738">
                  <c:v>0.86100000000000032</c:v>
                </c:pt>
                <c:pt idx="739">
                  <c:v>1.19374</c:v>
                </c:pt>
                <c:pt idx="740">
                  <c:v>1.1029199999999999</c:v>
                </c:pt>
                <c:pt idx="741">
                  <c:v>0.9596100000000003</c:v>
                </c:pt>
                <c:pt idx="742">
                  <c:v>1.0848</c:v>
                </c:pt>
                <c:pt idx="743">
                  <c:v>1.1252899999999999</c:v>
                </c:pt>
                <c:pt idx="744">
                  <c:v>1.16012</c:v>
                </c:pt>
                <c:pt idx="745">
                  <c:v>1.17997</c:v>
                </c:pt>
                <c:pt idx="746">
                  <c:v>1.2291399999999992</c:v>
                </c:pt>
                <c:pt idx="747">
                  <c:v>0.84989000000000048</c:v>
                </c:pt>
                <c:pt idx="748">
                  <c:v>1.05114</c:v>
                </c:pt>
                <c:pt idx="749">
                  <c:v>1.4034599999999993</c:v>
                </c:pt>
                <c:pt idx="750">
                  <c:v>1.0377899999999998</c:v>
                </c:pt>
                <c:pt idx="751">
                  <c:v>1.1793</c:v>
                </c:pt>
                <c:pt idx="752">
                  <c:v>1.16771</c:v>
                </c:pt>
                <c:pt idx="753">
                  <c:v>0.93783000000000005</c:v>
                </c:pt>
                <c:pt idx="754">
                  <c:v>0.86461000000000032</c:v>
                </c:pt>
                <c:pt idx="755">
                  <c:v>0.84438999999999997</c:v>
                </c:pt>
                <c:pt idx="756">
                  <c:v>1.0984100000000001</c:v>
                </c:pt>
                <c:pt idx="757">
                  <c:v>1.07826</c:v>
                </c:pt>
                <c:pt idx="758">
                  <c:v>0.9855499999999997</c:v>
                </c:pt>
                <c:pt idx="759">
                  <c:v>0.97765000000000035</c:v>
                </c:pt>
                <c:pt idx="760">
                  <c:v>1.0912199999999999</c:v>
                </c:pt>
                <c:pt idx="761">
                  <c:v>1.0566899999999999</c:v>
                </c:pt>
                <c:pt idx="762">
                  <c:v>0.95609999999999995</c:v>
                </c:pt>
                <c:pt idx="763">
                  <c:v>1.0027899999999998</c:v>
                </c:pt>
                <c:pt idx="764">
                  <c:v>1.1457999999999993</c:v>
                </c:pt>
                <c:pt idx="765">
                  <c:v>1.19594</c:v>
                </c:pt>
                <c:pt idx="766">
                  <c:v>0.91888999999999998</c:v>
                </c:pt>
                <c:pt idx="767">
                  <c:v>0.76888000000000034</c:v>
                </c:pt>
                <c:pt idx="768">
                  <c:v>1.16347</c:v>
                </c:pt>
                <c:pt idx="769">
                  <c:v>1.2666999999999993</c:v>
                </c:pt>
                <c:pt idx="770">
                  <c:v>1.3518299999999994</c:v>
                </c:pt>
                <c:pt idx="771">
                  <c:v>1.3421700000000001</c:v>
                </c:pt>
                <c:pt idx="772">
                  <c:v>1.4478799999999994</c:v>
                </c:pt>
                <c:pt idx="773">
                  <c:v>1.3188199999999999</c:v>
                </c:pt>
                <c:pt idx="774">
                  <c:v>1.4427099999999993</c:v>
                </c:pt>
                <c:pt idx="775">
                  <c:v>1.4225899999999998</c:v>
                </c:pt>
                <c:pt idx="776">
                  <c:v>1.52633</c:v>
                </c:pt>
                <c:pt idx="777">
                  <c:v>1.4037699999999989</c:v>
                </c:pt>
                <c:pt idx="778">
                  <c:v>1.23465</c:v>
                </c:pt>
                <c:pt idx="779">
                  <c:v>1.4724899999999999</c:v>
                </c:pt>
                <c:pt idx="780">
                  <c:v>1.2514699999999994</c:v>
                </c:pt>
                <c:pt idx="781">
                  <c:v>1.3934</c:v>
                </c:pt>
                <c:pt idx="782">
                  <c:v>1.1013500000000001</c:v>
                </c:pt>
                <c:pt idx="783">
                  <c:v>1.0126899999999999</c:v>
                </c:pt>
                <c:pt idx="784">
                  <c:v>1.1604300000000001</c:v>
                </c:pt>
                <c:pt idx="785">
                  <c:v>1.3166100000000001</c:v>
                </c:pt>
                <c:pt idx="786">
                  <c:v>1.1175299999999992</c:v>
                </c:pt>
                <c:pt idx="787">
                  <c:v>1.4107199999999998</c:v>
                </c:pt>
                <c:pt idx="788">
                  <c:v>1.3990100000000001</c:v>
                </c:pt>
                <c:pt idx="789">
                  <c:v>1.38449</c:v>
                </c:pt>
                <c:pt idx="790">
                  <c:v>1.1735500000000001</c:v>
                </c:pt>
                <c:pt idx="791">
                  <c:v>1.3284199999999999</c:v>
                </c:pt>
                <c:pt idx="792">
                  <c:v>1.2233799999999992</c:v>
                </c:pt>
                <c:pt idx="793">
                  <c:v>1.4890999999999994</c:v>
                </c:pt>
                <c:pt idx="794">
                  <c:v>1.2488199999999998</c:v>
                </c:pt>
                <c:pt idx="795">
                  <c:v>1.4042399999999993</c:v>
                </c:pt>
                <c:pt idx="796">
                  <c:v>1.28661</c:v>
                </c:pt>
                <c:pt idx="797">
                  <c:v>1.39093</c:v>
                </c:pt>
                <c:pt idx="798">
                  <c:v>1.0453899999999998</c:v>
                </c:pt>
                <c:pt idx="799">
                  <c:v>1.1046899999999999</c:v>
                </c:pt>
                <c:pt idx="800">
                  <c:v>1.3662099999999999</c:v>
                </c:pt>
                <c:pt idx="801">
                  <c:v>1.1890700000000001</c:v>
                </c:pt>
                <c:pt idx="802">
                  <c:v>1.39337</c:v>
                </c:pt>
                <c:pt idx="803">
                  <c:v>1.2432399999999992</c:v>
                </c:pt>
                <c:pt idx="804">
                  <c:v>1.4367199999999998</c:v>
                </c:pt>
                <c:pt idx="805">
                  <c:v>1.3871599999999999</c:v>
                </c:pt>
                <c:pt idx="806">
                  <c:v>1.18147</c:v>
                </c:pt>
                <c:pt idx="807">
                  <c:v>1.3222400000000001</c:v>
                </c:pt>
                <c:pt idx="808">
                  <c:v>0.92050999999999972</c:v>
                </c:pt>
                <c:pt idx="809">
                  <c:v>1.4668399999999993</c:v>
                </c:pt>
                <c:pt idx="810">
                  <c:v>1.3912100000000001</c:v>
                </c:pt>
                <c:pt idx="811">
                  <c:v>1.26623</c:v>
                </c:pt>
                <c:pt idx="812">
                  <c:v>1.50851</c:v>
                </c:pt>
                <c:pt idx="813">
                  <c:v>1.0039399999999994</c:v>
                </c:pt>
                <c:pt idx="814">
                  <c:v>1.3367</c:v>
                </c:pt>
                <c:pt idx="815">
                  <c:v>1.1252</c:v>
                </c:pt>
                <c:pt idx="816">
                  <c:v>1.06717</c:v>
                </c:pt>
                <c:pt idx="817">
                  <c:v>1.36324</c:v>
                </c:pt>
                <c:pt idx="818">
                  <c:v>1.3713899999999999</c:v>
                </c:pt>
                <c:pt idx="819">
                  <c:v>1.33975</c:v>
                </c:pt>
                <c:pt idx="820">
                  <c:v>1.3355199999999998</c:v>
                </c:pt>
                <c:pt idx="821">
                  <c:v>1.3167899999999999</c:v>
                </c:pt>
                <c:pt idx="822">
                  <c:v>1.2015999999999993</c:v>
                </c:pt>
                <c:pt idx="823">
                  <c:v>1.5517899999999998</c:v>
                </c:pt>
                <c:pt idx="824">
                  <c:v>1.3491899999999999</c:v>
                </c:pt>
                <c:pt idx="825">
                  <c:v>1.4647399999999993</c:v>
                </c:pt>
                <c:pt idx="826">
                  <c:v>1.2814599999999998</c:v>
                </c:pt>
                <c:pt idx="827">
                  <c:v>1.3184199999999999</c:v>
                </c:pt>
                <c:pt idx="828">
                  <c:v>1.35564</c:v>
                </c:pt>
                <c:pt idx="829">
                  <c:v>1.4430399999999994</c:v>
                </c:pt>
                <c:pt idx="830">
                  <c:v>1.4660500000000001</c:v>
                </c:pt>
                <c:pt idx="831">
                  <c:v>1.38337</c:v>
                </c:pt>
                <c:pt idx="832">
                  <c:v>1.0526800000000001</c:v>
                </c:pt>
                <c:pt idx="833">
                  <c:v>1.1745399999999999</c:v>
                </c:pt>
                <c:pt idx="834">
                  <c:v>1.4471399999999994</c:v>
                </c:pt>
                <c:pt idx="835">
                  <c:v>0.8359500000000003</c:v>
                </c:pt>
                <c:pt idx="836">
                  <c:v>1.4078299999999986</c:v>
                </c:pt>
                <c:pt idx="837">
                  <c:v>1.3689100000000001</c:v>
                </c:pt>
                <c:pt idx="838">
                  <c:v>1.38334</c:v>
                </c:pt>
                <c:pt idx="839">
                  <c:v>1.3008899999999999</c:v>
                </c:pt>
                <c:pt idx="840">
                  <c:v>1.08768</c:v>
                </c:pt>
                <c:pt idx="841">
                  <c:v>1.1127199999999999</c:v>
                </c:pt>
                <c:pt idx="842">
                  <c:v>1.4313199999999993</c:v>
                </c:pt>
                <c:pt idx="843">
                  <c:v>1.45055</c:v>
                </c:pt>
                <c:pt idx="844">
                  <c:v>1.2193099999999992</c:v>
                </c:pt>
                <c:pt idx="845">
                  <c:v>1.2031999999999994</c:v>
                </c:pt>
                <c:pt idx="846">
                  <c:v>0.94165000000000032</c:v>
                </c:pt>
                <c:pt idx="847">
                  <c:v>0.92927999999999999</c:v>
                </c:pt>
                <c:pt idx="848">
                  <c:v>1.4023899999999998</c:v>
                </c:pt>
                <c:pt idx="849">
                  <c:v>1.24308</c:v>
                </c:pt>
                <c:pt idx="850">
                  <c:v>0.95172000000000034</c:v>
                </c:pt>
                <c:pt idx="851">
                  <c:v>1.3342400000000001</c:v>
                </c:pt>
                <c:pt idx="852">
                  <c:v>1.2529599999999999</c:v>
                </c:pt>
                <c:pt idx="853">
                  <c:v>1.4123299999999994</c:v>
                </c:pt>
                <c:pt idx="854">
                  <c:v>1.28671</c:v>
                </c:pt>
                <c:pt idx="855">
                  <c:v>1.3764500000000006</c:v>
                </c:pt>
                <c:pt idx="856">
                  <c:v>1.2539599999999993</c:v>
                </c:pt>
                <c:pt idx="857">
                  <c:v>1.2477699999999994</c:v>
                </c:pt>
                <c:pt idx="858">
                  <c:v>1.0994199999999998</c:v>
                </c:pt>
                <c:pt idx="859">
                  <c:v>1.2118699999999993</c:v>
                </c:pt>
                <c:pt idx="860">
                  <c:v>1.5295899999999998</c:v>
                </c:pt>
                <c:pt idx="861">
                  <c:v>1.1862500000000007</c:v>
                </c:pt>
                <c:pt idx="862">
                  <c:v>1.08351</c:v>
                </c:pt>
                <c:pt idx="863">
                  <c:v>1.1950400000000001</c:v>
                </c:pt>
                <c:pt idx="864">
                  <c:v>1.37103</c:v>
                </c:pt>
                <c:pt idx="865">
                  <c:v>1.06456</c:v>
                </c:pt>
                <c:pt idx="866">
                  <c:v>1.23095</c:v>
                </c:pt>
                <c:pt idx="867">
                  <c:v>1.4026799999999993</c:v>
                </c:pt>
                <c:pt idx="868">
                  <c:v>1.0839899999999998</c:v>
                </c:pt>
                <c:pt idx="869">
                  <c:v>1.1289499999999999</c:v>
                </c:pt>
                <c:pt idx="870">
                  <c:v>1.1020799999999999</c:v>
                </c:pt>
                <c:pt idx="871">
                  <c:v>1.1339999999999992</c:v>
                </c:pt>
                <c:pt idx="872">
                  <c:v>0.93310000000000004</c:v>
                </c:pt>
                <c:pt idx="873">
                  <c:v>1.11504</c:v>
                </c:pt>
                <c:pt idx="874">
                  <c:v>1.15188</c:v>
                </c:pt>
                <c:pt idx="875">
                  <c:v>1.2594399999999992</c:v>
                </c:pt>
                <c:pt idx="876">
                  <c:v>1.1820999999999999</c:v>
                </c:pt>
                <c:pt idx="877">
                  <c:v>1.06318</c:v>
                </c:pt>
                <c:pt idx="878">
                  <c:v>1.2227699999999992</c:v>
                </c:pt>
                <c:pt idx="879">
                  <c:v>1.1271899999999999</c:v>
                </c:pt>
                <c:pt idx="880">
                  <c:v>0.8791300000000003</c:v>
                </c:pt>
                <c:pt idx="881">
                  <c:v>1.0321800000000001</c:v>
                </c:pt>
                <c:pt idx="882">
                  <c:v>0.84035000000000004</c:v>
                </c:pt>
                <c:pt idx="883">
                  <c:v>1.1437299999999992</c:v>
                </c:pt>
                <c:pt idx="884">
                  <c:v>1.2106599999999998</c:v>
                </c:pt>
                <c:pt idx="885">
                  <c:v>1.2817699999999994</c:v>
                </c:pt>
                <c:pt idx="886">
                  <c:v>1.0557999999999994</c:v>
                </c:pt>
                <c:pt idx="887">
                  <c:v>0.95542000000000005</c:v>
                </c:pt>
                <c:pt idx="888">
                  <c:v>1.36388</c:v>
                </c:pt>
                <c:pt idx="889">
                  <c:v>0.87392000000000036</c:v>
                </c:pt>
                <c:pt idx="890">
                  <c:v>0.96325000000000005</c:v>
                </c:pt>
                <c:pt idx="891">
                  <c:v>1.1796199999999999</c:v>
                </c:pt>
                <c:pt idx="892">
                  <c:v>1.30505</c:v>
                </c:pt>
                <c:pt idx="893">
                  <c:v>0.83442000000000005</c:v>
                </c:pt>
                <c:pt idx="894">
                  <c:v>1.0755299999999994</c:v>
                </c:pt>
                <c:pt idx="895">
                  <c:v>0.97161000000000031</c:v>
                </c:pt>
                <c:pt idx="896">
                  <c:v>1.2685500000000001</c:v>
                </c:pt>
                <c:pt idx="897">
                  <c:v>1.2676799999999993</c:v>
                </c:pt>
                <c:pt idx="898">
                  <c:v>1.1540500000000007</c:v>
                </c:pt>
                <c:pt idx="899">
                  <c:v>1.1780600000000001</c:v>
                </c:pt>
                <c:pt idx="900">
                  <c:v>1.0611999999999993</c:v>
                </c:pt>
                <c:pt idx="901">
                  <c:v>1.2524899999999999</c:v>
                </c:pt>
                <c:pt idx="902">
                  <c:v>1.2443199999999999</c:v>
                </c:pt>
                <c:pt idx="903">
                  <c:v>1.0220400000000001</c:v>
                </c:pt>
                <c:pt idx="904">
                  <c:v>1.36883</c:v>
                </c:pt>
                <c:pt idx="905">
                  <c:v>1.11791</c:v>
                </c:pt>
                <c:pt idx="906">
                  <c:v>1.1623000000000001</c:v>
                </c:pt>
                <c:pt idx="907">
                  <c:v>1.3883099999999999</c:v>
                </c:pt>
                <c:pt idx="908">
                  <c:v>1.1102099999999999</c:v>
                </c:pt>
                <c:pt idx="909">
                  <c:v>1.33907</c:v>
                </c:pt>
                <c:pt idx="910">
                  <c:v>1.2472099999999993</c:v>
                </c:pt>
                <c:pt idx="911">
                  <c:v>1.21428</c:v>
                </c:pt>
                <c:pt idx="912">
                  <c:v>1.30427</c:v>
                </c:pt>
                <c:pt idx="913">
                  <c:v>1.2950899999999999</c:v>
                </c:pt>
                <c:pt idx="914">
                  <c:v>1.15476</c:v>
                </c:pt>
                <c:pt idx="915">
                  <c:v>1.4835299999999993</c:v>
                </c:pt>
                <c:pt idx="916">
                  <c:v>1.2189699999999994</c:v>
                </c:pt>
                <c:pt idx="917">
                  <c:v>1.1621100000000006</c:v>
                </c:pt>
                <c:pt idx="918">
                  <c:v>1.2567999999999993</c:v>
                </c:pt>
                <c:pt idx="919">
                  <c:v>1.1531199999999999</c:v>
                </c:pt>
                <c:pt idx="920">
                  <c:v>1.3493299999999993</c:v>
                </c:pt>
                <c:pt idx="921">
                  <c:v>1.1441300000000001</c:v>
                </c:pt>
                <c:pt idx="922">
                  <c:v>1.3844500000000006</c:v>
                </c:pt>
                <c:pt idx="923">
                  <c:v>1.15482</c:v>
                </c:pt>
                <c:pt idx="924">
                  <c:v>1.1352199999999999</c:v>
                </c:pt>
                <c:pt idx="925">
                  <c:v>1.1703699999999999</c:v>
                </c:pt>
                <c:pt idx="926">
                  <c:v>1.16872</c:v>
                </c:pt>
                <c:pt idx="927">
                  <c:v>1.09598</c:v>
                </c:pt>
                <c:pt idx="928">
                  <c:v>1.1564500000000006</c:v>
                </c:pt>
                <c:pt idx="929">
                  <c:v>1.1716500000000001</c:v>
                </c:pt>
                <c:pt idx="930">
                  <c:v>1.0616099999999993</c:v>
                </c:pt>
                <c:pt idx="931">
                  <c:v>1.1831199999999999</c:v>
                </c:pt>
                <c:pt idx="932">
                  <c:v>1.0597999999999994</c:v>
                </c:pt>
                <c:pt idx="933">
                  <c:v>1.29864</c:v>
                </c:pt>
                <c:pt idx="934">
                  <c:v>1.0811599999999999</c:v>
                </c:pt>
                <c:pt idx="935">
                  <c:v>1.32765</c:v>
                </c:pt>
                <c:pt idx="936">
                  <c:v>1.3603700000000001</c:v>
                </c:pt>
                <c:pt idx="937">
                  <c:v>1.10721</c:v>
                </c:pt>
                <c:pt idx="938">
                  <c:v>1.2560500000000001</c:v>
                </c:pt>
                <c:pt idx="939">
                  <c:v>1.0684400000000001</c:v>
                </c:pt>
                <c:pt idx="940">
                  <c:v>1.5270299999999994</c:v>
                </c:pt>
                <c:pt idx="941">
                  <c:v>1.26467</c:v>
                </c:pt>
                <c:pt idx="942">
                  <c:v>1.0587800000000001</c:v>
                </c:pt>
                <c:pt idx="943">
                  <c:v>1.1850400000000001</c:v>
                </c:pt>
                <c:pt idx="944">
                  <c:v>1.1884800000000006</c:v>
                </c:pt>
                <c:pt idx="945">
                  <c:v>1.0802099999999999</c:v>
                </c:pt>
                <c:pt idx="946">
                  <c:v>1.0474199999999998</c:v>
                </c:pt>
                <c:pt idx="947">
                  <c:v>1.10446</c:v>
                </c:pt>
                <c:pt idx="948">
                  <c:v>1.18177</c:v>
                </c:pt>
                <c:pt idx="949">
                  <c:v>1.3209</c:v>
                </c:pt>
                <c:pt idx="950">
                  <c:v>0.98975999999999997</c:v>
                </c:pt>
                <c:pt idx="951">
                  <c:v>1.2272099999999992</c:v>
                </c:pt>
                <c:pt idx="952">
                  <c:v>1.2344899999999999</c:v>
                </c:pt>
                <c:pt idx="953">
                  <c:v>1.0255899999999998</c:v>
                </c:pt>
                <c:pt idx="954">
                  <c:v>0.87641999999999998</c:v>
                </c:pt>
              </c:numCache>
            </c:numRef>
          </c:xVal>
          <c:yVal>
            <c:numRef>
              <c:f>Plan1!$G$2:$G$956</c:f>
              <c:numCache>
                <c:formatCode>General</c:formatCode>
                <c:ptCount val="955"/>
                <c:pt idx="0">
                  <c:v>0.65747000000000033</c:v>
                </c:pt>
                <c:pt idx="1">
                  <c:v>1.04464</c:v>
                </c:pt>
                <c:pt idx="2">
                  <c:v>1.2724899999999999</c:v>
                </c:pt>
                <c:pt idx="3">
                  <c:v>0.75953999999999999</c:v>
                </c:pt>
                <c:pt idx="4">
                  <c:v>0.93744000000000005</c:v>
                </c:pt>
                <c:pt idx="5">
                  <c:v>0.96328999999999998</c:v>
                </c:pt>
                <c:pt idx="6">
                  <c:v>0.86831000000000003</c:v>
                </c:pt>
                <c:pt idx="7">
                  <c:v>1.0072399999999992</c:v>
                </c:pt>
                <c:pt idx="8">
                  <c:v>1.0997899999999998</c:v>
                </c:pt>
                <c:pt idx="9">
                  <c:v>0.92745</c:v>
                </c:pt>
                <c:pt idx="10">
                  <c:v>1.08087</c:v>
                </c:pt>
                <c:pt idx="11">
                  <c:v>0.90588999999999997</c:v>
                </c:pt>
                <c:pt idx="12">
                  <c:v>0.92745</c:v>
                </c:pt>
                <c:pt idx="13">
                  <c:v>0.98500999999999972</c:v>
                </c:pt>
                <c:pt idx="14">
                  <c:v>1.0508199999999999</c:v>
                </c:pt>
                <c:pt idx="15">
                  <c:v>1.0001100000000001</c:v>
                </c:pt>
                <c:pt idx="16">
                  <c:v>0.73992000000000036</c:v>
                </c:pt>
                <c:pt idx="17">
                  <c:v>0.91976999999999998</c:v>
                </c:pt>
                <c:pt idx="18">
                  <c:v>0.79650999999999972</c:v>
                </c:pt>
                <c:pt idx="19">
                  <c:v>0.69647999999999999</c:v>
                </c:pt>
                <c:pt idx="20">
                  <c:v>1.1972100000000001</c:v>
                </c:pt>
                <c:pt idx="21">
                  <c:v>1.1094199999999999</c:v>
                </c:pt>
                <c:pt idx="22">
                  <c:v>0.94906999999999997</c:v>
                </c:pt>
                <c:pt idx="23">
                  <c:v>0.72699000000000036</c:v>
                </c:pt>
                <c:pt idx="24">
                  <c:v>0.71616999999999997</c:v>
                </c:pt>
                <c:pt idx="25">
                  <c:v>0.99068999999999996</c:v>
                </c:pt>
                <c:pt idx="26">
                  <c:v>1.0330899999999998</c:v>
                </c:pt>
                <c:pt idx="27">
                  <c:v>1.1080700000000001</c:v>
                </c:pt>
                <c:pt idx="28">
                  <c:v>1.0885400000000001</c:v>
                </c:pt>
                <c:pt idx="29">
                  <c:v>1.0294099999999993</c:v>
                </c:pt>
                <c:pt idx="30">
                  <c:v>0.97091000000000005</c:v>
                </c:pt>
                <c:pt idx="31">
                  <c:v>0.74043000000000003</c:v>
                </c:pt>
                <c:pt idx="32">
                  <c:v>0.92657999999999996</c:v>
                </c:pt>
                <c:pt idx="33">
                  <c:v>0.86246</c:v>
                </c:pt>
                <c:pt idx="34">
                  <c:v>1.0956599999999999</c:v>
                </c:pt>
                <c:pt idx="35">
                  <c:v>1.16791</c:v>
                </c:pt>
                <c:pt idx="36">
                  <c:v>0.86970000000000036</c:v>
                </c:pt>
                <c:pt idx="37">
                  <c:v>0.80279000000000034</c:v>
                </c:pt>
                <c:pt idx="38">
                  <c:v>1.1065199999999999</c:v>
                </c:pt>
                <c:pt idx="39">
                  <c:v>0.76939000000000035</c:v>
                </c:pt>
                <c:pt idx="40">
                  <c:v>1.08023</c:v>
                </c:pt>
                <c:pt idx="41">
                  <c:v>1.04453</c:v>
                </c:pt>
                <c:pt idx="42">
                  <c:v>1.0062</c:v>
                </c:pt>
                <c:pt idx="43">
                  <c:v>0.99380000000000002</c:v>
                </c:pt>
                <c:pt idx="44">
                  <c:v>1.12151</c:v>
                </c:pt>
                <c:pt idx="45">
                  <c:v>1.2238899999999993</c:v>
                </c:pt>
                <c:pt idx="46">
                  <c:v>0.74871000000000032</c:v>
                </c:pt>
                <c:pt idx="47">
                  <c:v>1.0376099999999993</c:v>
                </c:pt>
                <c:pt idx="48">
                  <c:v>0.67580000000000062</c:v>
                </c:pt>
                <c:pt idx="49">
                  <c:v>1.0505</c:v>
                </c:pt>
                <c:pt idx="50">
                  <c:v>1.2631599999999998</c:v>
                </c:pt>
                <c:pt idx="51">
                  <c:v>0.81813000000000002</c:v>
                </c:pt>
                <c:pt idx="52">
                  <c:v>1.0739399999999992</c:v>
                </c:pt>
                <c:pt idx="53">
                  <c:v>1.0351599999999999</c:v>
                </c:pt>
                <c:pt idx="54">
                  <c:v>1.0001100000000001</c:v>
                </c:pt>
                <c:pt idx="55">
                  <c:v>0.62565000000000048</c:v>
                </c:pt>
                <c:pt idx="56">
                  <c:v>1.03464</c:v>
                </c:pt>
                <c:pt idx="57">
                  <c:v>1.1169800000000001</c:v>
                </c:pt>
                <c:pt idx="58">
                  <c:v>0.83453999999999962</c:v>
                </c:pt>
                <c:pt idx="59">
                  <c:v>0.78147999999999962</c:v>
                </c:pt>
                <c:pt idx="60">
                  <c:v>0.97890000000000033</c:v>
                </c:pt>
                <c:pt idx="61">
                  <c:v>1.0074599999999998</c:v>
                </c:pt>
                <c:pt idx="62">
                  <c:v>0.88366</c:v>
                </c:pt>
                <c:pt idx="63">
                  <c:v>0.47570000000000001</c:v>
                </c:pt>
                <c:pt idx="64">
                  <c:v>1.2600899999999999</c:v>
                </c:pt>
                <c:pt idx="65">
                  <c:v>0.69713000000000003</c:v>
                </c:pt>
                <c:pt idx="66">
                  <c:v>1.0989199999999999</c:v>
                </c:pt>
                <c:pt idx="67">
                  <c:v>1.0515199999999998</c:v>
                </c:pt>
                <c:pt idx="68">
                  <c:v>0.95421</c:v>
                </c:pt>
                <c:pt idx="69">
                  <c:v>1.2340800000000001</c:v>
                </c:pt>
                <c:pt idx="70">
                  <c:v>0.97068000000000032</c:v>
                </c:pt>
                <c:pt idx="71">
                  <c:v>0.97540000000000004</c:v>
                </c:pt>
                <c:pt idx="72">
                  <c:v>1.07803</c:v>
                </c:pt>
                <c:pt idx="73">
                  <c:v>0.91635</c:v>
                </c:pt>
                <c:pt idx="74">
                  <c:v>1.06226</c:v>
                </c:pt>
                <c:pt idx="75">
                  <c:v>0.84485000000000032</c:v>
                </c:pt>
                <c:pt idx="76">
                  <c:v>1.0947</c:v>
                </c:pt>
                <c:pt idx="77">
                  <c:v>1.0699899999999998</c:v>
                </c:pt>
                <c:pt idx="78">
                  <c:v>0.96575999999999995</c:v>
                </c:pt>
                <c:pt idx="79">
                  <c:v>1.1824699999999999</c:v>
                </c:pt>
                <c:pt idx="80">
                  <c:v>1.0848599999999999</c:v>
                </c:pt>
                <c:pt idx="81">
                  <c:v>0.91725000000000001</c:v>
                </c:pt>
                <c:pt idx="82">
                  <c:v>0.88371</c:v>
                </c:pt>
                <c:pt idx="83">
                  <c:v>0.94938999999999996</c:v>
                </c:pt>
                <c:pt idx="84">
                  <c:v>1.0769199999999999</c:v>
                </c:pt>
                <c:pt idx="85">
                  <c:v>1.0557299999999994</c:v>
                </c:pt>
                <c:pt idx="86">
                  <c:v>1.35459</c:v>
                </c:pt>
                <c:pt idx="87">
                  <c:v>1.0516199999999998</c:v>
                </c:pt>
                <c:pt idx="88">
                  <c:v>1.1013299999999993</c:v>
                </c:pt>
                <c:pt idx="89">
                  <c:v>1.1851799999999999</c:v>
                </c:pt>
                <c:pt idx="90">
                  <c:v>1.0345500000000001</c:v>
                </c:pt>
                <c:pt idx="91">
                  <c:v>0.67403000000000035</c:v>
                </c:pt>
                <c:pt idx="92">
                  <c:v>0.84184000000000037</c:v>
                </c:pt>
                <c:pt idx="93">
                  <c:v>0.96847000000000005</c:v>
                </c:pt>
                <c:pt idx="94">
                  <c:v>1.3231599999999999</c:v>
                </c:pt>
                <c:pt idx="95">
                  <c:v>1.23037</c:v>
                </c:pt>
                <c:pt idx="96">
                  <c:v>1.11358</c:v>
                </c:pt>
                <c:pt idx="97">
                  <c:v>0.91163000000000005</c:v>
                </c:pt>
                <c:pt idx="98">
                  <c:v>0.68908999999999998</c:v>
                </c:pt>
                <c:pt idx="99">
                  <c:v>0.65746000000000004</c:v>
                </c:pt>
                <c:pt idx="100">
                  <c:v>0.79513999999999996</c:v>
                </c:pt>
                <c:pt idx="101">
                  <c:v>1.0006999999999993</c:v>
                </c:pt>
                <c:pt idx="102">
                  <c:v>1.2338799999999994</c:v>
                </c:pt>
                <c:pt idx="103">
                  <c:v>0.93322000000000005</c:v>
                </c:pt>
                <c:pt idx="104">
                  <c:v>1.3169299999999993</c:v>
                </c:pt>
                <c:pt idx="105">
                  <c:v>0.99307000000000001</c:v>
                </c:pt>
                <c:pt idx="106">
                  <c:v>1.1385799999999999</c:v>
                </c:pt>
                <c:pt idx="107">
                  <c:v>1.1154899999999999</c:v>
                </c:pt>
                <c:pt idx="108">
                  <c:v>1.1464099999999999</c:v>
                </c:pt>
                <c:pt idx="109">
                  <c:v>1.32717</c:v>
                </c:pt>
                <c:pt idx="110">
                  <c:v>0.94647999999999999</c:v>
                </c:pt>
                <c:pt idx="111">
                  <c:v>0.94798000000000004</c:v>
                </c:pt>
                <c:pt idx="112">
                  <c:v>0.60836000000000001</c:v>
                </c:pt>
                <c:pt idx="113">
                  <c:v>0.68457999999999997</c:v>
                </c:pt>
                <c:pt idx="114">
                  <c:v>0.95170000000000032</c:v>
                </c:pt>
                <c:pt idx="115">
                  <c:v>0.17613999999999999</c:v>
                </c:pt>
                <c:pt idx="116">
                  <c:v>0.64330000000000032</c:v>
                </c:pt>
                <c:pt idx="117">
                  <c:v>0.89635999999999971</c:v>
                </c:pt>
                <c:pt idx="118">
                  <c:v>0.83911999999999998</c:v>
                </c:pt>
                <c:pt idx="119">
                  <c:v>1.2132999999999994</c:v>
                </c:pt>
                <c:pt idx="120">
                  <c:v>1.20627</c:v>
                </c:pt>
                <c:pt idx="121">
                  <c:v>1.0297199999999993</c:v>
                </c:pt>
                <c:pt idx="122">
                  <c:v>0.97328999999999999</c:v>
                </c:pt>
                <c:pt idx="123">
                  <c:v>0.95391000000000004</c:v>
                </c:pt>
                <c:pt idx="124">
                  <c:v>0.89385000000000003</c:v>
                </c:pt>
                <c:pt idx="125">
                  <c:v>0.79675000000000029</c:v>
                </c:pt>
                <c:pt idx="126">
                  <c:v>1.19713</c:v>
                </c:pt>
                <c:pt idx="127">
                  <c:v>0.63286000000000031</c:v>
                </c:pt>
                <c:pt idx="128">
                  <c:v>0.78417999999999999</c:v>
                </c:pt>
                <c:pt idx="129">
                  <c:v>0.87838000000000005</c:v>
                </c:pt>
                <c:pt idx="130">
                  <c:v>0.69794000000000034</c:v>
                </c:pt>
                <c:pt idx="131">
                  <c:v>0.9892099999999997</c:v>
                </c:pt>
                <c:pt idx="132">
                  <c:v>0.74470000000000036</c:v>
                </c:pt>
                <c:pt idx="133">
                  <c:v>0.80915999999999999</c:v>
                </c:pt>
                <c:pt idx="134">
                  <c:v>0.80566000000000004</c:v>
                </c:pt>
                <c:pt idx="135">
                  <c:v>0.97824000000000033</c:v>
                </c:pt>
                <c:pt idx="136">
                  <c:v>0.93184000000000033</c:v>
                </c:pt>
                <c:pt idx="137">
                  <c:v>0.81244000000000005</c:v>
                </c:pt>
                <c:pt idx="138">
                  <c:v>0.77337000000000033</c:v>
                </c:pt>
                <c:pt idx="139">
                  <c:v>0.59367999999999999</c:v>
                </c:pt>
                <c:pt idx="140">
                  <c:v>0.83087000000000033</c:v>
                </c:pt>
                <c:pt idx="141">
                  <c:v>0.54722999999999999</c:v>
                </c:pt>
                <c:pt idx="142">
                  <c:v>0.89195999999999998</c:v>
                </c:pt>
                <c:pt idx="143">
                  <c:v>0.77320999999999995</c:v>
                </c:pt>
                <c:pt idx="144">
                  <c:v>0.79505000000000003</c:v>
                </c:pt>
                <c:pt idx="145">
                  <c:v>0.94601999999999997</c:v>
                </c:pt>
                <c:pt idx="146">
                  <c:v>0.7408100000000003</c:v>
                </c:pt>
                <c:pt idx="147">
                  <c:v>0.82023000000000001</c:v>
                </c:pt>
                <c:pt idx="148">
                  <c:v>0.86658000000000002</c:v>
                </c:pt>
                <c:pt idx="149">
                  <c:v>0.68938999999999961</c:v>
                </c:pt>
                <c:pt idx="150">
                  <c:v>0.91718999999999962</c:v>
                </c:pt>
                <c:pt idx="151">
                  <c:v>0.88841999999999965</c:v>
                </c:pt>
                <c:pt idx="152">
                  <c:v>0.93893000000000004</c:v>
                </c:pt>
                <c:pt idx="153">
                  <c:v>0.52505000000000002</c:v>
                </c:pt>
                <c:pt idx="154">
                  <c:v>0.7553000000000003</c:v>
                </c:pt>
                <c:pt idx="155">
                  <c:v>0.97094000000000036</c:v>
                </c:pt>
                <c:pt idx="156">
                  <c:v>0.79164000000000034</c:v>
                </c:pt>
                <c:pt idx="157">
                  <c:v>1.1619699999999993</c:v>
                </c:pt>
                <c:pt idx="158">
                  <c:v>0.74451000000000001</c:v>
                </c:pt>
                <c:pt idx="159">
                  <c:v>0.7228800000000003</c:v>
                </c:pt>
                <c:pt idx="160">
                  <c:v>0.73000000000000032</c:v>
                </c:pt>
                <c:pt idx="161">
                  <c:v>0.90268000000000004</c:v>
                </c:pt>
                <c:pt idx="162">
                  <c:v>0.8629800000000003</c:v>
                </c:pt>
                <c:pt idx="163">
                  <c:v>0.74433000000000005</c:v>
                </c:pt>
                <c:pt idx="164">
                  <c:v>1.0823700000000001</c:v>
                </c:pt>
                <c:pt idx="165">
                  <c:v>0.92810999999999999</c:v>
                </c:pt>
                <c:pt idx="166">
                  <c:v>0.63624000000000036</c:v>
                </c:pt>
                <c:pt idx="167">
                  <c:v>0.81632000000000005</c:v>
                </c:pt>
                <c:pt idx="168">
                  <c:v>0.84890000000000032</c:v>
                </c:pt>
                <c:pt idx="169">
                  <c:v>0.7408100000000003</c:v>
                </c:pt>
                <c:pt idx="170">
                  <c:v>0.89217000000000002</c:v>
                </c:pt>
                <c:pt idx="171">
                  <c:v>1.07561</c:v>
                </c:pt>
                <c:pt idx="172">
                  <c:v>0.77290000000000036</c:v>
                </c:pt>
                <c:pt idx="173">
                  <c:v>0.94980000000000031</c:v>
                </c:pt>
                <c:pt idx="174">
                  <c:v>0.96025000000000005</c:v>
                </c:pt>
                <c:pt idx="175">
                  <c:v>0.78381999999999996</c:v>
                </c:pt>
                <c:pt idx="176">
                  <c:v>0.81991999999999998</c:v>
                </c:pt>
                <c:pt idx="177">
                  <c:v>0.77673000000000036</c:v>
                </c:pt>
                <c:pt idx="178">
                  <c:v>1.12574</c:v>
                </c:pt>
                <c:pt idx="179">
                  <c:v>0.60123000000000004</c:v>
                </c:pt>
                <c:pt idx="180">
                  <c:v>1.0431899999999998</c:v>
                </c:pt>
                <c:pt idx="181">
                  <c:v>1.01434</c:v>
                </c:pt>
                <c:pt idx="182">
                  <c:v>0.96020000000000005</c:v>
                </c:pt>
                <c:pt idx="183">
                  <c:v>0.91354000000000002</c:v>
                </c:pt>
                <c:pt idx="184">
                  <c:v>0.88844000000000001</c:v>
                </c:pt>
                <c:pt idx="185">
                  <c:v>0.74063000000000034</c:v>
                </c:pt>
                <c:pt idx="186">
                  <c:v>0.80222000000000004</c:v>
                </c:pt>
                <c:pt idx="187">
                  <c:v>0.98216999999999965</c:v>
                </c:pt>
                <c:pt idx="188">
                  <c:v>0.88107000000000002</c:v>
                </c:pt>
                <c:pt idx="189">
                  <c:v>0.87385000000000035</c:v>
                </c:pt>
                <c:pt idx="190">
                  <c:v>0.73716000000000004</c:v>
                </c:pt>
                <c:pt idx="191">
                  <c:v>1.0397199999999998</c:v>
                </c:pt>
                <c:pt idx="192">
                  <c:v>0.85240000000000005</c:v>
                </c:pt>
                <c:pt idx="193">
                  <c:v>0.73704000000000036</c:v>
                </c:pt>
                <c:pt idx="194">
                  <c:v>1.0215299999999994</c:v>
                </c:pt>
                <c:pt idx="195">
                  <c:v>0.76954000000000033</c:v>
                </c:pt>
                <c:pt idx="196">
                  <c:v>0.85985000000000034</c:v>
                </c:pt>
                <c:pt idx="197">
                  <c:v>0.96382000000000034</c:v>
                </c:pt>
                <c:pt idx="198">
                  <c:v>1.0180899999999999</c:v>
                </c:pt>
                <c:pt idx="199">
                  <c:v>0.68689000000000033</c:v>
                </c:pt>
                <c:pt idx="200">
                  <c:v>0.67245000000000033</c:v>
                </c:pt>
                <c:pt idx="201">
                  <c:v>1.09694</c:v>
                </c:pt>
                <c:pt idx="202">
                  <c:v>0.73388000000000031</c:v>
                </c:pt>
                <c:pt idx="203">
                  <c:v>0.96738999999999997</c:v>
                </c:pt>
                <c:pt idx="204">
                  <c:v>1.1977500000000001</c:v>
                </c:pt>
                <c:pt idx="205">
                  <c:v>0.80191000000000001</c:v>
                </c:pt>
                <c:pt idx="206">
                  <c:v>0.93896000000000002</c:v>
                </c:pt>
                <c:pt idx="207">
                  <c:v>1.0611999999999993</c:v>
                </c:pt>
                <c:pt idx="208">
                  <c:v>0.77671000000000034</c:v>
                </c:pt>
                <c:pt idx="209">
                  <c:v>0.93523000000000001</c:v>
                </c:pt>
                <c:pt idx="210">
                  <c:v>0.90632000000000001</c:v>
                </c:pt>
                <c:pt idx="211">
                  <c:v>0.80186000000000002</c:v>
                </c:pt>
                <c:pt idx="212">
                  <c:v>0.67974000000000068</c:v>
                </c:pt>
                <c:pt idx="213">
                  <c:v>0.98207</c:v>
                </c:pt>
                <c:pt idx="214">
                  <c:v>0.63280000000000036</c:v>
                </c:pt>
                <c:pt idx="215">
                  <c:v>0.67214000000000051</c:v>
                </c:pt>
                <c:pt idx="216">
                  <c:v>0.18365000000000001</c:v>
                </c:pt>
                <c:pt idx="217">
                  <c:v>0.65813999999999995</c:v>
                </c:pt>
                <c:pt idx="218">
                  <c:v>0.77313000000000032</c:v>
                </c:pt>
                <c:pt idx="219">
                  <c:v>0.54261999999999999</c:v>
                </c:pt>
                <c:pt idx="220">
                  <c:v>1.1040000000000001</c:v>
                </c:pt>
                <c:pt idx="221">
                  <c:v>0.80615000000000003</c:v>
                </c:pt>
                <c:pt idx="222">
                  <c:v>0.75166000000000033</c:v>
                </c:pt>
                <c:pt idx="223">
                  <c:v>1.0283100000000001</c:v>
                </c:pt>
                <c:pt idx="224">
                  <c:v>0.82693000000000005</c:v>
                </c:pt>
                <c:pt idx="225">
                  <c:v>0.80935999999999997</c:v>
                </c:pt>
                <c:pt idx="226">
                  <c:v>0.96747000000000005</c:v>
                </c:pt>
                <c:pt idx="227">
                  <c:v>0.72995000000000032</c:v>
                </c:pt>
                <c:pt idx="228">
                  <c:v>0.81598999999999999</c:v>
                </c:pt>
                <c:pt idx="229">
                  <c:v>0.96364000000000061</c:v>
                </c:pt>
                <c:pt idx="230">
                  <c:v>0.94943999999999962</c:v>
                </c:pt>
                <c:pt idx="231">
                  <c:v>0.69390000000000029</c:v>
                </c:pt>
                <c:pt idx="232">
                  <c:v>0.84131999999999996</c:v>
                </c:pt>
                <c:pt idx="233">
                  <c:v>0.71191000000000004</c:v>
                </c:pt>
                <c:pt idx="234">
                  <c:v>0.70838999999999996</c:v>
                </c:pt>
                <c:pt idx="235">
                  <c:v>0.74793000000000032</c:v>
                </c:pt>
                <c:pt idx="236">
                  <c:v>0.45314000000000004</c:v>
                </c:pt>
                <c:pt idx="237">
                  <c:v>0.60361000000000031</c:v>
                </c:pt>
                <c:pt idx="238">
                  <c:v>0.78034999999999999</c:v>
                </c:pt>
                <c:pt idx="239">
                  <c:v>0.75481000000000031</c:v>
                </c:pt>
                <c:pt idx="240">
                  <c:v>0.81989000000000034</c:v>
                </c:pt>
                <c:pt idx="241">
                  <c:v>0.84145000000000003</c:v>
                </c:pt>
                <c:pt idx="242">
                  <c:v>0.65783000000000036</c:v>
                </c:pt>
                <c:pt idx="243">
                  <c:v>0.7692800000000003</c:v>
                </c:pt>
                <c:pt idx="244">
                  <c:v>0.7805599999999997</c:v>
                </c:pt>
                <c:pt idx="245">
                  <c:v>0.90198</c:v>
                </c:pt>
                <c:pt idx="246">
                  <c:v>0.9925199999999994</c:v>
                </c:pt>
                <c:pt idx="247">
                  <c:v>0.85948999999999998</c:v>
                </c:pt>
                <c:pt idx="248">
                  <c:v>0.92400000000000004</c:v>
                </c:pt>
                <c:pt idx="249">
                  <c:v>0.98550999999999966</c:v>
                </c:pt>
                <c:pt idx="250">
                  <c:v>0.74498000000000031</c:v>
                </c:pt>
                <c:pt idx="251">
                  <c:v>0.43250000000000016</c:v>
                </c:pt>
                <c:pt idx="252">
                  <c:v>1.2954599999999998</c:v>
                </c:pt>
                <c:pt idx="253">
                  <c:v>0.65068000000000048</c:v>
                </c:pt>
                <c:pt idx="254">
                  <c:v>0.72645999999999999</c:v>
                </c:pt>
                <c:pt idx="255">
                  <c:v>1.2235299999999993</c:v>
                </c:pt>
                <c:pt idx="256">
                  <c:v>1.18537</c:v>
                </c:pt>
                <c:pt idx="257">
                  <c:v>1.02288</c:v>
                </c:pt>
                <c:pt idx="258">
                  <c:v>0.83091999999999999</c:v>
                </c:pt>
                <c:pt idx="259">
                  <c:v>1.1302000000000001</c:v>
                </c:pt>
                <c:pt idx="260">
                  <c:v>0.59894000000000003</c:v>
                </c:pt>
                <c:pt idx="261">
                  <c:v>0.90608999999999962</c:v>
                </c:pt>
                <c:pt idx="262">
                  <c:v>0.58444999999999969</c:v>
                </c:pt>
                <c:pt idx="263">
                  <c:v>0.64325000000000032</c:v>
                </c:pt>
                <c:pt idx="264">
                  <c:v>0.56259000000000003</c:v>
                </c:pt>
                <c:pt idx="265">
                  <c:v>0.87382000000000049</c:v>
                </c:pt>
                <c:pt idx="266">
                  <c:v>0.98785999999999996</c:v>
                </c:pt>
                <c:pt idx="267">
                  <c:v>1.2179199999999992</c:v>
                </c:pt>
                <c:pt idx="268">
                  <c:v>0.96036999999999961</c:v>
                </c:pt>
                <c:pt idx="269">
                  <c:v>1.1700999999999999</c:v>
                </c:pt>
                <c:pt idx="270">
                  <c:v>0.76846000000000003</c:v>
                </c:pt>
                <c:pt idx="271">
                  <c:v>0.79032000000000002</c:v>
                </c:pt>
                <c:pt idx="272">
                  <c:v>1.1178699999999993</c:v>
                </c:pt>
                <c:pt idx="273">
                  <c:v>1.12416</c:v>
                </c:pt>
                <c:pt idx="274">
                  <c:v>1.13002</c:v>
                </c:pt>
                <c:pt idx="275">
                  <c:v>0.93788000000000005</c:v>
                </c:pt>
                <c:pt idx="276">
                  <c:v>1.1821400000000006</c:v>
                </c:pt>
                <c:pt idx="277">
                  <c:v>1.1174899999999999</c:v>
                </c:pt>
                <c:pt idx="278">
                  <c:v>0.48518000000000017</c:v>
                </c:pt>
                <c:pt idx="279">
                  <c:v>1.14662</c:v>
                </c:pt>
                <c:pt idx="280">
                  <c:v>0.88173000000000001</c:v>
                </c:pt>
                <c:pt idx="281">
                  <c:v>0.93254000000000004</c:v>
                </c:pt>
                <c:pt idx="282">
                  <c:v>1.0016699999999994</c:v>
                </c:pt>
                <c:pt idx="283">
                  <c:v>0.51266999999999996</c:v>
                </c:pt>
                <c:pt idx="284">
                  <c:v>1.0807800000000001</c:v>
                </c:pt>
                <c:pt idx="285">
                  <c:v>1.3183400000000001</c:v>
                </c:pt>
                <c:pt idx="286">
                  <c:v>0.6407000000000006</c:v>
                </c:pt>
                <c:pt idx="287">
                  <c:v>0.64817000000000036</c:v>
                </c:pt>
                <c:pt idx="288">
                  <c:v>0.79610999999999998</c:v>
                </c:pt>
                <c:pt idx="289">
                  <c:v>0.78817000000000004</c:v>
                </c:pt>
                <c:pt idx="290">
                  <c:v>0.76134000000000035</c:v>
                </c:pt>
                <c:pt idx="291">
                  <c:v>1.0019099999999994</c:v>
                </c:pt>
                <c:pt idx="292">
                  <c:v>1.0400499999999999</c:v>
                </c:pt>
                <c:pt idx="293">
                  <c:v>0.47827000000000008</c:v>
                </c:pt>
                <c:pt idx="294">
                  <c:v>1.2744800000000001</c:v>
                </c:pt>
                <c:pt idx="295">
                  <c:v>0.66264000000000067</c:v>
                </c:pt>
                <c:pt idx="296">
                  <c:v>0.65495000000000037</c:v>
                </c:pt>
                <c:pt idx="297">
                  <c:v>0.65984000000000054</c:v>
                </c:pt>
                <c:pt idx="298">
                  <c:v>0.70457000000000003</c:v>
                </c:pt>
                <c:pt idx="299">
                  <c:v>1.02837</c:v>
                </c:pt>
                <c:pt idx="300">
                  <c:v>1.0406</c:v>
                </c:pt>
                <c:pt idx="301">
                  <c:v>1.1717599999999999</c:v>
                </c:pt>
                <c:pt idx="302">
                  <c:v>0.64325000000000032</c:v>
                </c:pt>
                <c:pt idx="303">
                  <c:v>0.94460000000000033</c:v>
                </c:pt>
                <c:pt idx="304">
                  <c:v>0.7442500000000003</c:v>
                </c:pt>
                <c:pt idx="305">
                  <c:v>1.0353999999999994</c:v>
                </c:pt>
                <c:pt idx="306">
                  <c:v>1.10809</c:v>
                </c:pt>
                <c:pt idx="307">
                  <c:v>0.91232999999999997</c:v>
                </c:pt>
                <c:pt idx="308">
                  <c:v>0.88385000000000002</c:v>
                </c:pt>
                <c:pt idx="309">
                  <c:v>0.61155000000000004</c:v>
                </c:pt>
                <c:pt idx="310">
                  <c:v>0.78605000000000003</c:v>
                </c:pt>
                <c:pt idx="311">
                  <c:v>0.63744000000000034</c:v>
                </c:pt>
                <c:pt idx="312">
                  <c:v>0.59190999999999971</c:v>
                </c:pt>
                <c:pt idx="313">
                  <c:v>0.72324999999999995</c:v>
                </c:pt>
                <c:pt idx="314">
                  <c:v>0.76549000000000034</c:v>
                </c:pt>
                <c:pt idx="315">
                  <c:v>0.88966999999999996</c:v>
                </c:pt>
                <c:pt idx="316">
                  <c:v>0.61073999999999995</c:v>
                </c:pt>
                <c:pt idx="317">
                  <c:v>0.71533999999999998</c:v>
                </c:pt>
                <c:pt idx="318">
                  <c:v>0.9186500000000003</c:v>
                </c:pt>
                <c:pt idx="319">
                  <c:v>0.94887999999999995</c:v>
                </c:pt>
                <c:pt idx="320">
                  <c:v>0.99931999999999965</c:v>
                </c:pt>
                <c:pt idx="321">
                  <c:v>0.70045999999999997</c:v>
                </c:pt>
                <c:pt idx="322">
                  <c:v>0.59255999999999953</c:v>
                </c:pt>
                <c:pt idx="323">
                  <c:v>1.0520099999999999</c:v>
                </c:pt>
                <c:pt idx="324">
                  <c:v>1.10649</c:v>
                </c:pt>
                <c:pt idx="325">
                  <c:v>0.79827000000000004</c:v>
                </c:pt>
                <c:pt idx="326">
                  <c:v>1.0574299999999994</c:v>
                </c:pt>
                <c:pt idx="327">
                  <c:v>1.1363300000000001</c:v>
                </c:pt>
                <c:pt idx="328">
                  <c:v>1.01841</c:v>
                </c:pt>
                <c:pt idx="329">
                  <c:v>0.75786000000000031</c:v>
                </c:pt>
                <c:pt idx="330">
                  <c:v>0.96172000000000035</c:v>
                </c:pt>
                <c:pt idx="331">
                  <c:v>0.90688000000000002</c:v>
                </c:pt>
                <c:pt idx="332">
                  <c:v>0.72874000000000061</c:v>
                </c:pt>
                <c:pt idx="333">
                  <c:v>0.71738999999999997</c:v>
                </c:pt>
                <c:pt idx="334">
                  <c:v>0.69642000000000004</c:v>
                </c:pt>
                <c:pt idx="335">
                  <c:v>1.2013499999999993</c:v>
                </c:pt>
                <c:pt idx="336">
                  <c:v>1.18536</c:v>
                </c:pt>
                <c:pt idx="337">
                  <c:v>0.89746999999999966</c:v>
                </c:pt>
                <c:pt idx="338">
                  <c:v>1.0335799999999993</c:v>
                </c:pt>
                <c:pt idx="339">
                  <c:v>0.76720000000000033</c:v>
                </c:pt>
                <c:pt idx="340">
                  <c:v>1.1530499999999999</c:v>
                </c:pt>
                <c:pt idx="341">
                  <c:v>0.81238999999999961</c:v>
                </c:pt>
                <c:pt idx="342">
                  <c:v>0.86996000000000029</c:v>
                </c:pt>
                <c:pt idx="343">
                  <c:v>0.90644000000000002</c:v>
                </c:pt>
                <c:pt idx="344">
                  <c:v>0.79647000000000001</c:v>
                </c:pt>
                <c:pt idx="345">
                  <c:v>0.76273000000000035</c:v>
                </c:pt>
                <c:pt idx="346">
                  <c:v>1.08128</c:v>
                </c:pt>
                <c:pt idx="347">
                  <c:v>0.57013999999999998</c:v>
                </c:pt>
                <c:pt idx="348">
                  <c:v>1.08464</c:v>
                </c:pt>
                <c:pt idx="349">
                  <c:v>1.05061</c:v>
                </c:pt>
                <c:pt idx="350">
                  <c:v>0.97460000000000035</c:v>
                </c:pt>
                <c:pt idx="351">
                  <c:v>0.73790000000000033</c:v>
                </c:pt>
                <c:pt idx="352">
                  <c:v>0.79996999999999996</c:v>
                </c:pt>
                <c:pt idx="353">
                  <c:v>1.0788800000000001</c:v>
                </c:pt>
                <c:pt idx="354">
                  <c:v>1.1683100000000006</c:v>
                </c:pt>
                <c:pt idx="355">
                  <c:v>1.1966500000000007</c:v>
                </c:pt>
                <c:pt idx="356">
                  <c:v>0.8972</c:v>
                </c:pt>
                <c:pt idx="357">
                  <c:v>0.98789000000000005</c:v>
                </c:pt>
                <c:pt idx="358">
                  <c:v>1.0562800000000001</c:v>
                </c:pt>
                <c:pt idx="359">
                  <c:v>0.71243000000000001</c:v>
                </c:pt>
                <c:pt idx="360">
                  <c:v>0.91710000000000003</c:v>
                </c:pt>
                <c:pt idx="361">
                  <c:v>0.72407999999999995</c:v>
                </c:pt>
                <c:pt idx="362">
                  <c:v>0.79652999999999996</c:v>
                </c:pt>
                <c:pt idx="363">
                  <c:v>1.2009699999999994</c:v>
                </c:pt>
                <c:pt idx="364">
                  <c:v>0.71757000000000004</c:v>
                </c:pt>
                <c:pt idx="365">
                  <c:v>0.69350999999999996</c:v>
                </c:pt>
                <c:pt idx="366">
                  <c:v>0.50192000000000003</c:v>
                </c:pt>
                <c:pt idx="367">
                  <c:v>0.89585999999999999</c:v>
                </c:pt>
                <c:pt idx="368">
                  <c:v>0.70814999999999995</c:v>
                </c:pt>
                <c:pt idx="369">
                  <c:v>1.2788899999999999</c:v>
                </c:pt>
                <c:pt idx="370">
                  <c:v>0.89583999999999997</c:v>
                </c:pt>
                <c:pt idx="371">
                  <c:v>1.0687800000000001</c:v>
                </c:pt>
                <c:pt idx="372">
                  <c:v>0.79610999999999998</c:v>
                </c:pt>
                <c:pt idx="373">
                  <c:v>1.0006299999999992</c:v>
                </c:pt>
                <c:pt idx="374">
                  <c:v>0.83323000000000003</c:v>
                </c:pt>
                <c:pt idx="375">
                  <c:v>1.3908700000000001</c:v>
                </c:pt>
                <c:pt idx="376">
                  <c:v>1.5005599999999999</c:v>
                </c:pt>
                <c:pt idx="377">
                  <c:v>0.81618999999999997</c:v>
                </c:pt>
                <c:pt idx="378">
                  <c:v>0.92076999999999998</c:v>
                </c:pt>
                <c:pt idx="379">
                  <c:v>1.2919299999999994</c:v>
                </c:pt>
                <c:pt idx="380">
                  <c:v>1.0186999999999993</c:v>
                </c:pt>
                <c:pt idx="381">
                  <c:v>0.91373000000000004</c:v>
                </c:pt>
                <c:pt idx="382">
                  <c:v>1.13439</c:v>
                </c:pt>
                <c:pt idx="383">
                  <c:v>1.4584999999999992</c:v>
                </c:pt>
                <c:pt idx="384">
                  <c:v>0.92871999999999999</c:v>
                </c:pt>
                <c:pt idx="385">
                  <c:v>1.2892199999999998</c:v>
                </c:pt>
                <c:pt idx="386">
                  <c:v>1.1839199999999999</c:v>
                </c:pt>
                <c:pt idx="387">
                  <c:v>1.23061</c:v>
                </c:pt>
                <c:pt idx="388">
                  <c:v>1.0435299999999994</c:v>
                </c:pt>
                <c:pt idx="389">
                  <c:v>0.78725000000000001</c:v>
                </c:pt>
                <c:pt idx="390">
                  <c:v>1.3069999999999993</c:v>
                </c:pt>
                <c:pt idx="391">
                  <c:v>1.3084199999999999</c:v>
                </c:pt>
                <c:pt idx="392">
                  <c:v>1.3349800000000001</c:v>
                </c:pt>
                <c:pt idx="393">
                  <c:v>0.91040999999999972</c:v>
                </c:pt>
                <c:pt idx="394">
                  <c:v>1.28125</c:v>
                </c:pt>
                <c:pt idx="395">
                  <c:v>1.33541</c:v>
                </c:pt>
                <c:pt idx="396">
                  <c:v>0.98539999999999972</c:v>
                </c:pt>
                <c:pt idx="397">
                  <c:v>1.14106</c:v>
                </c:pt>
                <c:pt idx="398">
                  <c:v>1.4282999999999992</c:v>
                </c:pt>
                <c:pt idx="399">
                  <c:v>1.29823</c:v>
                </c:pt>
                <c:pt idx="400">
                  <c:v>0.80159000000000002</c:v>
                </c:pt>
                <c:pt idx="401">
                  <c:v>0.82360999999999995</c:v>
                </c:pt>
                <c:pt idx="402">
                  <c:v>0.87431000000000003</c:v>
                </c:pt>
                <c:pt idx="403">
                  <c:v>1.4208899999999998</c:v>
                </c:pt>
                <c:pt idx="404">
                  <c:v>0.74080000000000035</c:v>
                </c:pt>
                <c:pt idx="405">
                  <c:v>0.9577800000000003</c:v>
                </c:pt>
                <c:pt idx="406">
                  <c:v>0.93230000000000002</c:v>
                </c:pt>
                <c:pt idx="407">
                  <c:v>1.3129299999999993</c:v>
                </c:pt>
                <c:pt idx="408">
                  <c:v>1.12636</c:v>
                </c:pt>
                <c:pt idx="409">
                  <c:v>0.74041000000000001</c:v>
                </c:pt>
                <c:pt idx="410">
                  <c:v>0.90285000000000004</c:v>
                </c:pt>
                <c:pt idx="411">
                  <c:v>1.40804</c:v>
                </c:pt>
                <c:pt idx="412">
                  <c:v>1.3441799999999999</c:v>
                </c:pt>
                <c:pt idx="413">
                  <c:v>1.30064</c:v>
                </c:pt>
                <c:pt idx="414">
                  <c:v>1.03854</c:v>
                </c:pt>
                <c:pt idx="415">
                  <c:v>1.40804</c:v>
                </c:pt>
                <c:pt idx="416">
                  <c:v>1.0359699999999994</c:v>
                </c:pt>
                <c:pt idx="417">
                  <c:v>1.3864300000000001</c:v>
                </c:pt>
                <c:pt idx="418">
                  <c:v>1.3065100000000001</c:v>
                </c:pt>
                <c:pt idx="419">
                  <c:v>1.45905</c:v>
                </c:pt>
                <c:pt idx="420">
                  <c:v>1.2793999999999994</c:v>
                </c:pt>
                <c:pt idx="421">
                  <c:v>0.86290000000000033</c:v>
                </c:pt>
                <c:pt idx="422">
                  <c:v>1.4949399999999993</c:v>
                </c:pt>
                <c:pt idx="423">
                  <c:v>1.4131099999999994</c:v>
                </c:pt>
                <c:pt idx="424">
                  <c:v>0.89759999999999962</c:v>
                </c:pt>
                <c:pt idx="425">
                  <c:v>0.97516999999999998</c:v>
                </c:pt>
                <c:pt idx="426">
                  <c:v>1.1686000000000001</c:v>
                </c:pt>
                <c:pt idx="427">
                  <c:v>1.35141</c:v>
                </c:pt>
                <c:pt idx="428">
                  <c:v>0.7797000000000005</c:v>
                </c:pt>
                <c:pt idx="429">
                  <c:v>0.7771600000000003</c:v>
                </c:pt>
                <c:pt idx="430">
                  <c:v>1.36734</c:v>
                </c:pt>
                <c:pt idx="431">
                  <c:v>1.2109099999999993</c:v>
                </c:pt>
                <c:pt idx="432">
                  <c:v>0.83423000000000003</c:v>
                </c:pt>
                <c:pt idx="433">
                  <c:v>0.73682000000000036</c:v>
                </c:pt>
                <c:pt idx="434">
                  <c:v>0.81247000000000003</c:v>
                </c:pt>
                <c:pt idx="435">
                  <c:v>0.92859000000000003</c:v>
                </c:pt>
                <c:pt idx="436">
                  <c:v>1.1421699999999999</c:v>
                </c:pt>
                <c:pt idx="437">
                  <c:v>0.64286000000000032</c:v>
                </c:pt>
                <c:pt idx="438">
                  <c:v>0.83116999999999996</c:v>
                </c:pt>
                <c:pt idx="439">
                  <c:v>1.28891</c:v>
                </c:pt>
                <c:pt idx="440">
                  <c:v>0.96070999999999995</c:v>
                </c:pt>
                <c:pt idx="441">
                  <c:v>0.83638999999999997</c:v>
                </c:pt>
                <c:pt idx="442">
                  <c:v>1.1634800000000001</c:v>
                </c:pt>
                <c:pt idx="443">
                  <c:v>1.0491599999999999</c:v>
                </c:pt>
                <c:pt idx="444">
                  <c:v>0.98567000000000005</c:v>
                </c:pt>
                <c:pt idx="445">
                  <c:v>0.88166999999999962</c:v>
                </c:pt>
                <c:pt idx="446">
                  <c:v>0.82961000000000029</c:v>
                </c:pt>
                <c:pt idx="447">
                  <c:v>0.76575000000000049</c:v>
                </c:pt>
                <c:pt idx="448">
                  <c:v>0.7765000000000003</c:v>
                </c:pt>
                <c:pt idx="449">
                  <c:v>0.79096999999999962</c:v>
                </c:pt>
                <c:pt idx="450">
                  <c:v>0.82733000000000001</c:v>
                </c:pt>
                <c:pt idx="451">
                  <c:v>0.99860000000000004</c:v>
                </c:pt>
                <c:pt idx="452">
                  <c:v>1.35388</c:v>
                </c:pt>
                <c:pt idx="453">
                  <c:v>0.98155999999999965</c:v>
                </c:pt>
                <c:pt idx="454">
                  <c:v>1.3723399999999999</c:v>
                </c:pt>
                <c:pt idx="455">
                  <c:v>1.1801500000000007</c:v>
                </c:pt>
                <c:pt idx="456">
                  <c:v>0.78008999999999962</c:v>
                </c:pt>
                <c:pt idx="457">
                  <c:v>1.14377</c:v>
                </c:pt>
                <c:pt idx="458">
                  <c:v>1.05515</c:v>
                </c:pt>
                <c:pt idx="459">
                  <c:v>0.82003000000000004</c:v>
                </c:pt>
                <c:pt idx="460">
                  <c:v>1.3315199999999998</c:v>
                </c:pt>
                <c:pt idx="461">
                  <c:v>1.23864</c:v>
                </c:pt>
                <c:pt idx="462">
                  <c:v>1.0716399999999993</c:v>
                </c:pt>
                <c:pt idx="463">
                  <c:v>1.2794599999999998</c:v>
                </c:pt>
                <c:pt idx="464">
                  <c:v>1.026</c:v>
                </c:pt>
                <c:pt idx="465">
                  <c:v>0.76575000000000049</c:v>
                </c:pt>
                <c:pt idx="466">
                  <c:v>0.95713000000000004</c:v>
                </c:pt>
                <c:pt idx="467">
                  <c:v>0.84524999999999995</c:v>
                </c:pt>
                <c:pt idx="468">
                  <c:v>1.1786700000000001</c:v>
                </c:pt>
                <c:pt idx="469">
                  <c:v>0.94305000000000005</c:v>
                </c:pt>
                <c:pt idx="470">
                  <c:v>0.87173000000000034</c:v>
                </c:pt>
                <c:pt idx="471">
                  <c:v>1.4724599999999999</c:v>
                </c:pt>
                <c:pt idx="472">
                  <c:v>1.0537899999999998</c:v>
                </c:pt>
                <c:pt idx="473">
                  <c:v>0.81618999999999997</c:v>
                </c:pt>
                <c:pt idx="474">
                  <c:v>1.35839</c:v>
                </c:pt>
                <c:pt idx="475">
                  <c:v>0.79852999999999996</c:v>
                </c:pt>
                <c:pt idx="476">
                  <c:v>0.94611000000000001</c:v>
                </c:pt>
                <c:pt idx="477">
                  <c:v>1.01241</c:v>
                </c:pt>
                <c:pt idx="478">
                  <c:v>0.67101000000000033</c:v>
                </c:pt>
                <c:pt idx="479">
                  <c:v>0.88812000000000002</c:v>
                </c:pt>
                <c:pt idx="480">
                  <c:v>1.1455</c:v>
                </c:pt>
                <c:pt idx="481">
                  <c:v>1.1001700000000001</c:v>
                </c:pt>
                <c:pt idx="482">
                  <c:v>0.74731000000000003</c:v>
                </c:pt>
                <c:pt idx="483">
                  <c:v>0.80145999999999962</c:v>
                </c:pt>
                <c:pt idx="484">
                  <c:v>1.4105699999999994</c:v>
                </c:pt>
                <c:pt idx="485">
                  <c:v>0.80478000000000005</c:v>
                </c:pt>
                <c:pt idx="486">
                  <c:v>1.3050899999999999</c:v>
                </c:pt>
                <c:pt idx="487">
                  <c:v>1.10487</c:v>
                </c:pt>
                <c:pt idx="488">
                  <c:v>0.94611000000000001</c:v>
                </c:pt>
                <c:pt idx="489">
                  <c:v>1.1783300000000001</c:v>
                </c:pt>
                <c:pt idx="490">
                  <c:v>0.79827000000000004</c:v>
                </c:pt>
                <c:pt idx="491">
                  <c:v>0.83603000000000005</c:v>
                </c:pt>
                <c:pt idx="492">
                  <c:v>0.89139000000000002</c:v>
                </c:pt>
                <c:pt idx="493">
                  <c:v>0.68918999999999997</c:v>
                </c:pt>
                <c:pt idx="494">
                  <c:v>0.53059000000000001</c:v>
                </c:pt>
                <c:pt idx="495">
                  <c:v>0.71453999999999962</c:v>
                </c:pt>
                <c:pt idx="496">
                  <c:v>0.61341000000000001</c:v>
                </c:pt>
                <c:pt idx="497">
                  <c:v>0.8176800000000003</c:v>
                </c:pt>
                <c:pt idx="498">
                  <c:v>0.71850999999999998</c:v>
                </c:pt>
                <c:pt idx="499">
                  <c:v>0.66769000000000067</c:v>
                </c:pt>
                <c:pt idx="500">
                  <c:v>0.69035999999999997</c:v>
                </c:pt>
                <c:pt idx="501">
                  <c:v>0.66965000000000063</c:v>
                </c:pt>
                <c:pt idx="502">
                  <c:v>0.90383000000000002</c:v>
                </c:pt>
                <c:pt idx="503">
                  <c:v>0.55157</c:v>
                </c:pt>
                <c:pt idx="504">
                  <c:v>0.78673000000000004</c:v>
                </c:pt>
                <c:pt idx="505">
                  <c:v>0.97907999999999995</c:v>
                </c:pt>
                <c:pt idx="506">
                  <c:v>0.62840000000000029</c:v>
                </c:pt>
                <c:pt idx="507">
                  <c:v>1.0172999999999994</c:v>
                </c:pt>
                <c:pt idx="508">
                  <c:v>0.75294000000000061</c:v>
                </c:pt>
                <c:pt idx="509">
                  <c:v>0.41702000000000017</c:v>
                </c:pt>
                <c:pt idx="510">
                  <c:v>1.03711</c:v>
                </c:pt>
                <c:pt idx="511">
                  <c:v>0.81488000000000005</c:v>
                </c:pt>
                <c:pt idx="512">
                  <c:v>0.79071000000000002</c:v>
                </c:pt>
                <c:pt idx="513">
                  <c:v>0.63393999999999995</c:v>
                </c:pt>
                <c:pt idx="514">
                  <c:v>0.72912999999999994</c:v>
                </c:pt>
                <c:pt idx="515">
                  <c:v>0.82613000000000003</c:v>
                </c:pt>
                <c:pt idx="516">
                  <c:v>1.0030199999999998</c:v>
                </c:pt>
                <c:pt idx="517">
                  <c:v>0.82426999999999961</c:v>
                </c:pt>
                <c:pt idx="518">
                  <c:v>1.0875199999999998</c:v>
                </c:pt>
                <c:pt idx="519">
                  <c:v>0.64197000000000048</c:v>
                </c:pt>
                <c:pt idx="520">
                  <c:v>0.38594000000000017</c:v>
                </c:pt>
                <c:pt idx="521">
                  <c:v>0.84103000000000039</c:v>
                </c:pt>
                <c:pt idx="522">
                  <c:v>0.68600000000000005</c:v>
                </c:pt>
                <c:pt idx="523">
                  <c:v>0.74705000000000032</c:v>
                </c:pt>
                <c:pt idx="524">
                  <c:v>0.9854699999999994</c:v>
                </c:pt>
                <c:pt idx="525">
                  <c:v>0.99034</c:v>
                </c:pt>
                <c:pt idx="526">
                  <c:v>0.80362000000000033</c:v>
                </c:pt>
                <c:pt idx="527">
                  <c:v>0.73177000000000036</c:v>
                </c:pt>
                <c:pt idx="528">
                  <c:v>0.72157000000000004</c:v>
                </c:pt>
                <c:pt idx="529">
                  <c:v>0.78340999999999972</c:v>
                </c:pt>
                <c:pt idx="530">
                  <c:v>0.86500999999999995</c:v>
                </c:pt>
                <c:pt idx="531">
                  <c:v>0.65029000000000048</c:v>
                </c:pt>
                <c:pt idx="532">
                  <c:v>0.7652300000000003</c:v>
                </c:pt>
                <c:pt idx="533">
                  <c:v>0.92281999999999997</c:v>
                </c:pt>
                <c:pt idx="534">
                  <c:v>1.0186899999999999</c:v>
                </c:pt>
                <c:pt idx="535">
                  <c:v>0.74955000000000005</c:v>
                </c:pt>
                <c:pt idx="536">
                  <c:v>0.99215999999999971</c:v>
                </c:pt>
                <c:pt idx="537">
                  <c:v>0.65361000000000036</c:v>
                </c:pt>
                <c:pt idx="538">
                  <c:v>0.94421999999999962</c:v>
                </c:pt>
                <c:pt idx="539">
                  <c:v>0.57782999999999995</c:v>
                </c:pt>
                <c:pt idx="540">
                  <c:v>1.04535</c:v>
                </c:pt>
                <c:pt idx="541">
                  <c:v>0.87119000000000035</c:v>
                </c:pt>
                <c:pt idx="542">
                  <c:v>0.73590999999999995</c:v>
                </c:pt>
                <c:pt idx="543">
                  <c:v>0.81938</c:v>
                </c:pt>
                <c:pt idx="544">
                  <c:v>0.63221000000000005</c:v>
                </c:pt>
                <c:pt idx="545">
                  <c:v>0.61021999999999998</c:v>
                </c:pt>
                <c:pt idx="546">
                  <c:v>0.66052000000000033</c:v>
                </c:pt>
                <c:pt idx="547">
                  <c:v>0.71480000000000032</c:v>
                </c:pt>
                <c:pt idx="548">
                  <c:v>0.94255</c:v>
                </c:pt>
                <c:pt idx="549">
                  <c:v>0.87710999999999995</c:v>
                </c:pt>
                <c:pt idx="550">
                  <c:v>0.99483999999999961</c:v>
                </c:pt>
                <c:pt idx="551">
                  <c:v>0.66463000000000061</c:v>
                </c:pt>
                <c:pt idx="552">
                  <c:v>0.75011000000000005</c:v>
                </c:pt>
                <c:pt idx="553">
                  <c:v>0.73572000000000048</c:v>
                </c:pt>
                <c:pt idx="554">
                  <c:v>0.66782000000000052</c:v>
                </c:pt>
                <c:pt idx="555">
                  <c:v>0.54493000000000003</c:v>
                </c:pt>
                <c:pt idx="556">
                  <c:v>0.58341999999999949</c:v>
                </c:pt>
                <c:pt idx="557">
                  <c:v>0.99202000000000001</c:v>
                </c:pt>
                <c:pt idx="558">
                  <c:v>0.73962000000000072</c:v>
                </c:pt>
                <c:pt idx="559">
                  <c:v>0.85931999999999997</c:v>
                </c:pt>
                <c:pt idx="560">
                  <c:v>0.54120999999999997</c:v>
                </c:pt>
                <c:pt idx="561">
                  <c:v>0.76525000000000032</c:v>
                </c:pt>
                <c:pt idx="562">
                  <c:v>1.2136199999999993</c:v>
                </c:pt>
                <c:pt idx="563">
                  <c:v>0.82108999999999999</c:v>
                </c:pt>
                <c:pt idx="564">
                  <c:v>0.87646999999999997</c:v>
                </c:pt>
                <c:pt idx="565">
                  <c:v>0.81205000000000005</c:v>
                </c:pt>
                <c:pt idx="566">
                  <c:v>0.70352999999999999</c:v>
                </c:pt>
                <c:pt idx="567">
                  <c:v>0.7439400000000006</c:v>
                </c:pt>
                <c:pt idx="568">
                  <c:v>0.85124000000000033</c:v>
                </c:pt>
                <c:pt idx="569">
                  <c:v>0.72748000000000002</c:v>
                </c:pt>
                <c:pt idx="570">
                  <c:v>0.81081999999999999</c:v>
                </c:pt>
                <c:pt idx="571">
                  <c:v>0.39604000000000017</c:v>
                </c:pt>
                <c:pt idx="572">
                  <c:v>0.78340999999999972</c:v>
                </c:pt>
                <c:pt idx="573">
                  <c:v>0.83052000000000004</c:v>
                </c:pt>
                <c:pt idx="574">
                  <c:v>0.76908000000000032</c:v>
                </c:pt>
                <c:pt idx="575">
                  <c:v>0.91515999999999997</c:v>
                </c:pt>
                <c:pt idx="576">
                  <c:v>0.75984000000000052</c:v>
                </c:pt>
                <c:pt idx="577">
                  <c:v>0.70020000000000004</c:v>
                </c:pt>
                <c:pt idx="578">
                  <c:v>0.5952299999999997</c:v>
                </c:pt>
                <c:pt idx="579">
                  <c:v>0.68561000000000005</c:v>
                </c:pt>
                <c:pt idx="580">
                  <c:v>1.0910500000000001</c:v>
                </c:pt>
                <c:pt idx="581">
                  <c:v>0.77331000000000005</c:v>
                </c:pt>
                <c:pt idx="582">
                  <c:v>0.95928999999999998</c:v>
                </c:pt>
                <c:pt idx="583">
                  <c:v>1.0173699999999994</c:v>
                </c:pt>
                <c:pt idx="584">
                  <c:v>0.81070000000000031</c:v>
                </c:pt>
                <c:pt idx="585">
                  <c:v>0.63902000000000037</c:v>
                </c:pt>
                <c:pt idx="586">
                  <c:v>1.05637</c:v>
                </c:pt>
                <c:pt idx="587">
                  <c:v>0.25405</c:v>
                </c:pt>
                <c:pt idx="588">
                  <c:v>0.6067600000000003</c:v>
                </c:pt>
                <c:pt idx="589">
                  <c:v>0.67352000000000034</c:v>
                </c:pt>
                <c:pt idx="590">
                  <c:v>0.9945199999999994</c:v>
                </c:pt>
                <c:pt idx="591">
                  <c:v>1.15171</c:v>
                </c:pt>
                <c:pt idx="592">
                  <c:v>0.81233999999999962</c:v>
                </c:pt>
                <c:pt idx="593">
                  <c:v>0.69125999999999999</c:v>
                </c:pt>
                <c:pt idx="594">
                  <c:v>0.76182000000000061</c:v>
                </c:pt>
                <c:pt idx="595">
                  <c:v>1.07338</c:v>
                </c:pt>
                <c:pt idx="596">
                  <c:v>0.85929999999999995</c:v>
                </c:pt>
                <c:pt idx="597">
                  <c:v>0.70487999999999995</c:v>
                </c:pt>
                <c:pt idx="598">
                  <c:v>0.61302000000000034</c:v>
                </c:pt>
                <c:pt idx="599">
                  <c:v>0.81220000000000003</c:v>
                </c:pt>
                <c:pt idx="600">
                  <c:v>0.8266800000000003</c:v>
                </c:pt>
                <c:pt idx="601">
                  <c:v>0.70955000000000001</c:v>
                </c:pt>
                <c:pt idx="602">
                  <c:v>0.78712000000000004</c:v>
                </c:pt>
                <c:pt idx="603">
                  <c:v>0.67114000000000051</c:v>
                </c:pt>
                <c:pt idx="604">
                  <c:v>0.71121000000000001</c:v>
                </c:pt>
                <c:pt idx="605">
                  <c:v>0.86623000000000039</c:v>
                </c:pt>
                <c:pt idx="606">
                  <c:v>0.67525000000000035</c:v>
                </c:pt>
                <c:pt idx="607">
                  <c:v>0.68894000000000033</c:v>
                </c:pt>
                <c:pt idx="608">
                  <c:v>0.53698000000000001</c:v>
                </c:pt>
                <c:pt idx="609">
                  <c:v>0.79364000000000035</c:v>
                </c:pt>
                <c:pt idx="610">
                  <c:v>1.04436</c:v>
                </c:pt>
                <c:pt idx="611">
                  <c:v>0.71274000000000048</c:v>
                </c:pt>
                <c:pt idx="612">
                  <c:v>1.24438</c:v>
                </c:pt>
                <c:pt idx="613">
                  <c:v>1.6673100000000001</c:v>
                </c:pt>
                <c:pt idx="614">
                  <c:v>1.5025299999999993</c:v>
                </c:pt>
                <c:pt idx="615">
                  <c:v>0.8611500000000003</c:v>
                </c:pt>
                <c:pt idx="616">
                  <c:v>1.2746599999999999</c:v>
                </c:pt>
                <c:pt idx="617">
                  <c:v>0.99052999999999969</c:v>
                </c:pt>
                <c:pt idx="618">
                  <c:v>0.95523000000000002</c:v>
                </c:pt>
                <c:pt idx="619">
                  <c:v>1.3019599999999998</c:v>
                </c:pt>
                <c:pt idx="620">
                  <c:v>1.49281</c:v>
                </c:pt>
                <c:pt idx="621">
                  <c:v>1.32077</c:v>
                </c:pt>
                <c:pt idx="622">
                  <c:v>1.5218299999999993</c:v>
                </c:pt>
                <c:pt idx="623">
                  <c:v>1.7177099999999994</c:v>
                </c:pt>
                <c:pt idx="624">
                  <c:v>1.0357499999999993</c:v>
                </c:pt>
                <c:pt idx="625">
                  <c:v>1.0861499999999999</c:v>
                </c:pt>
                <c:pt idx="626">
                  <c:v>0.97053999999999996</c:v>
                </c:pt>
                <c:pt idx="627">
                  <c:v>0.98073999999999961</c:v>
                </c:pt>
                <c:pt idx="628">
                  <c:v>1.3133599999999999</c:v>
                </c:pt>
                <c:pt idx="629">
                  <c:v>0.97705000000000031</c:v>
                </c:pt>
                <c:pt idx="630">
                  <c:v>1.54613</c:v>
                </c:pt>
                <c:pt idx="631">
                  <c:v>1.2060299999999993</c:v>
                </c:pt>
                <c:pt idx="632">
                  <c:v>0.74746000000000001</c:v>
                </c:pt>
                <c:pt idx="633">
                  <c:v>1.0197599999999998</c:v>
                </c:pt>
                <c:pt idx="634">
                  <c:v>1.5565899999999999</c:v>
                </c:pt>
                <c:pt idx="635">
                  <c:v>1.2513799999999993</c:v>
                </c:pt>
                <c:pt idx="636">
                  <c:v>1.1842500000000007</c:v>
                </c:pt>
                <c:pt idx="637">
                  <c:v>1.2454099999999992</c:v>
                </c:pt>
                <c:pt idx="638">
                  <c:v>1.1820500000000007</c:v>
                </c:pt>
                <c:pt idx="639">
                  <c:v>1.1265099999999999</c:v>
                </c:pt>
                <c:pt idx="640">
                  <c:v>0.83113000000000004</c:v>
                </c:pt>
                <c:pt idx="641">
                  <c:v>1.03331</c:v>
                </c:pt>
                <c:pt idx="642">
                  <c:v>1.3763700000000001</c:v>
                </c:pt>
                <c:pt idx="643">
                  <c:v>1.40611</c:v>
                </c:pt>
                <c:pt idx="644">
                  <c:v>1.1220800000000006</c:v>
                </c:pt>
                <c:pt idx="645">
                  <c:v>0.92776000000000003</c:v>
                </c:pt>
                <c:pt idx="646">
                  <c:v>1.22451</c:v>
                </c:pt>
                <c:pt idx="647">
                  <c:v>1.02623</c:v>
                </c:pt>
                <c:pt idx="648">
                  <c:v>0.92174000000000034</c:v>
                </c:pt>
                <c:pt idx="649">
                  <c:v>0.91515999999999997</c:v>
                </c:pt>
                <c:pt idx="650">
                  <c:v>1.3952100000000001</c:v>
                </c:pt>
                <c:pt idx="651">
                  <c:v>1.3946799999999999</c:v>
                </c:pt>
                <c:pt idx="652">
                  <c:v>1.2652899999999998</c:v>
                </c:pt>
                <c:pt idx="653">
                  <c:v>1.1738</c:v>
                </c:pt>
                <c:pt idx="654">
                  <c:v>1.2218699999999993</c:v>
                </c:pt>
                <c:pt idx="655">
                  <c:v>1.10449</c:v>
                </c:pt>
                <c:pt idx="656">
                  <c:v>1.3237699999999992</c:v>
                </c:pt>
                <c:pt idx="657">
                  <c:v>0.93523999999999996</c:v>
                </c:pt>
                <c:pt idx="658">
                  <c:v>1.3022199999999999</c:v>
                </c:pt>
                <c:pt idx="659">
                  <c:v>0.82182999999999995</c:v>
                </c:pt>
                <c:pt idx="660">
                  <c:v>1.34154</c:v>
                </c:pt>
                <c:pt idx="661">
                  <c:v>0.96833999999999998</c:v>
                </c:pt>
                <c:pt idx="662">
                  <c:v>1.4716099999999994</c:v>
                </c:pt>
                <c:pt idx="663">
                  <c:v>1.2976099999999993</c:v>
                </c:pt>
                <c:pt idx="664">
                  <c:v>0.91327000000000003</c:v>
                </c:pt>
                <c:pt idx="665">
                  <c:v>1.35622</c:v>
                </c:pt>
                <c:pt idx="666">
                  <c:v>1.3741500000000006</c:v>
                </c:pt>
                <c:pt idx="667">
                  <c:v>1.1348499999999999</c:v>
                </c:pt>
                <c:pt idx="668">
                  <c:v>1.3462000000000001</c:v>
                </c:pt>
                <c:pt idx="669">
                  <c:v>1.1076299999999992</c:v>
                </c:pt>
                <c:pt idx="670">
                  <c:v>1.33684</c:v>
                </c:pt>
                <c:pt idx="671">
                  <c:v>1.4513099999999994</c:v>
                </c:pt>
                <c:pt idx="672">
                  <c:v>0.89319999999999999</c:v>
                </c:pt>
                <c:pt idx="673">
                  <c:v>0.94540000000000002</c:v>
                </c:pt>
                <c:pt idx="674">
                  <c:v>0.96338999999999997</c:v>
                </c:pt>
                <c:pt idx="675">
                  <c:v>1.05365</c:v>
                </c:pt>
                <c:pt idx="676">
                  <c:v>1.0116199999999993</c:v>
                </c:pt>
                <c:pt idx="677">
                  <c:v>1.3446100000000001</c:v>
                </c:pt>
                <c:pt idx="678">
                  <c:v>0.65144000000000035</c:v>
                </c:pt>
                <c:pt idx="679">
                  <c:v>1.4117199999999992</c:v>
                </c:pt>
                <c:pt idx="680">
                  <c:v>0.95232000000000039</c:v>
                </c:pt>
                <c:pt idx="681">
                  <c:v>0.93937999999999999</c:v>
                </c:pt>
                <c:pt idx="682">
                  <c:v>1.2227999999999994</c:v>
                </c:pt>
                <c:pt idx="683">
                  <c:v>1.2459199999999993</c:v>
                </c:pt>
                <c:pt idx="684">
                  <c:v>1.2959199999999993</c:v>
                </c:pt>
                <c:pt idx="685">
                  <c:v>1.35232</c:v>
                </c:pt>
                <c:pt idx="686">
                  <c:v>0.98316999999999966</c:v>
                </c:pt>
                <c:pt idx="687">
                  <c:v>1.0098399999999994</c:v>
                </c:pt>
                <c:pt idx="688">
                  <c:v>1.05738</c:v>
                </c:pt>
                <c:pt idx="689">
                  <c:v>1.1795199999999999</c:v>
                </c:pt>
                <c:pt idx="690">
                  <c:v>1.2706999999999993</c:v>
                </c:pt>
                <c:pt idx="691">
                  <c:v>0.83848999999999996</c:v>
                </c:pt>
                <c:pt idx="692">
                  <c:v>1.0421499999999999</c:v>
                </c:pt>
                <c:pt idx="693">
                  <c:v>0.9596100000000003</c:v>
                </c:pt>
                <c:pt idx="694">
                  <c:v>1.26247</c:v>
                </c:pt>
                <c:pt idx="695">
                  <c:v>1.2314699999999994</c:v>
                </c:pt>
                <c:pt idx="696">
                  <c:v>1.4188599999999998</c:v>
                </c:pt>
                <c:pt idx="697">
                  <c:v>1.37286</c:v>
                </c:pt>
                <c:pt idx="698">
                  <c:v>1.3593199999999999</c:v>
                </c:pt>
                <c:pt idx="699">
                  <c:v>1.1417299999999992</c:v>
                </c:pt>
                <c:pt idx="700">
                  <c:v>0.79183000000000003</c:v>
                </c:pt>
                <c:pt idx="701">
                  <c:v>1.0797399999999993</c:v>
                </c:pt>
                <c:pt idx="702">
                  <c:v>1.1973400000000001</c:v>
                </c:pt>
                <c:pt idx="703">
                  <c:v>0.87625000000000031</c:v>
                </c:pt>
                <c:pt idx="704">
                  <c:v>1.1773</c:v>
                </c:pt>
                <c:pt idx="705">
                  <c:v>1.2823899999999999</c:v>
                </c:pt>
                <c:pt idx="706">
                  <c:v>1.4146199999999998</c:v>
                </c:pt>
                <c:pt idx="707">
                  <c:v>0.76008000000000031</c:v>
                </c:pt>
                <c:pt idx="708">
                  <c:v>1.4195599999999993</c:v>
                </c:pt>
                <c:pt idx="709">
                  <c:v>1.0306</c:v>
                </c:pt>
                <c:pt idx="710">
                  <c:v>1.1882400000000006</c:v>
                </c:pt>
                <c:pt idx="711">
                  <c:v>1.2739299999999993</c:v>
                </c:pt>
                <c:pt idx="712">
                  <c:v>1.2724599999999999</c:v>
                </c:pt>
                <c:pt idx="713">
                  <c:v>1.2196499999999992</c:v>
                </c:pt>
                <c:pt idx="714">
                  <c:v>1.32809</c:v>
                </c:pt>
                <c:pt idx="715">
                  <c:v>1.16286</c:v>
                </c:pt>
                <c:pt idx="716">
                  <c:v>1.0242800000000001</c:v>
                </c:pt>
                <c:pt idx="717">
                  <c:v>1.4269199999999993</c:v>
                </c:pt>
                <c:pt idx="718">
                  <c:v>1.1883300000000001</c:v>
                </c:pt>
                <c:pt idx="719">
                  <c:v>1.0659099999999992</c:v>
                </c:pt>
                <c:pt idx="720">
                  <c:v>1.2903800000000001</c:v>
                </c:pt>
                <c:pt idx="721">
                  <c:v>1.45688</c:v>
                </c:pt>
                <c:pt idx="722">
                  <c:v>1.3061799999999999</c:v>
                </c:pt>
                <c:pt idx="723">
                  <c:v>1.29036</c:v>
                </c:pt>
                <c:pt idx="724">
                  <c:v>1.0661700000000001</c:v>
                </c:pt>
                <c:pt idx="725">
                  <c:v>0.94877000000000034</c:v>
                </c:pt>
                <c:pt idx="726">
                  <c:v>1.09798</c:v>
                </c:pt>
                <c:pt idx="727">
                  <c:v>1.2541100000000001</c:v>
                </c:pt>
                <c:pt idx="728">
                  <c:v>0.9865199999999994</c:v>
                </c:pt>
                <c:pt idx="729">
                  <c:v>0.6557000000000005</c:v>
                </c:pt>
                <c:pt idx="730">
                  <c:v>1.39978</c:v>
                </c:pt>
                <c:pt idx="731">
                  <c:v>0.93283000000000005</c:v>
                </c:pt>
                <c:pt idx="732">
                  <c:v>1.04125</c:v>
                </c:pt>
                <c:pt idx="733">
                  <c:v>0.94299999999999995</c:v>
                </c:pt>
                <c:pt idx="734">
                  <c:v>1.1977899999999999</c:v>
                </c:pt>
                <c:pt idx="735">
                  <c:v>1.45645</c:v>
                </c:pt>
                <c:pt idx="736">
                  <c:v>1.02468</c:v>
                </c:pt>
                <c:pt idx="737">
                  <c:v>0.55266000000000004</c:v>
                </c:pt>
                <c:pt idx="738">
                  <c:v>0.90444000000000002</c:v>
                </c:pt>
                <c:pt idx="739">
                  <c:v>1.29823</c:v>
                </c:pt>
                <c:pt idx="740">
                  <c:v>1.2050599999999998</c:v>
                </c:pt>
                <c:pt idx="741">
                  <c:v>1.1153999999999993</c:v>
                </c:pt>
                <c:pt idx="742">
                  <c:v>0.9801599999999997</c:v>
                </c:pt>
                <c:pt idx="743">
                  <c:v>1.2265299999999992</c:v>
                </c:pt>
                <c:pt idx="744">
                  <c:v>1.16988</c:v>
                </c:pt>
                <c:pt idx="745">
                  <c:v>1.2569899999999998</c:v>
                </c:pt>
                <c:pt idx="746">
                  <c:v>1.19689</c:v>
                </c:pt>
                <c:pt idx="747">
                  <c:v>0.91507000000000005</c:v>
                </c:pt>
                <c:pt idx="748">
                  <c:v>0.96338999999999997</c:v>
                </c:pt>
                <c:pt idx="749">
                  <c:v>1.4216699999999991</c:v>
                </c:pt>
                <c:pt idx="750">
                  <c:v>1.1130199999999999</c:v>
                </c:pt>
                <c:pt idx="751">
                  <c:v>1.1437999999999993</c:v>
                </c:pt>
                <c:pt idx="752">
                  <c:v>1.4024799999999993</c:v>
                </c:pt>
                <c:pt idx="753">
                  <c:v>1.2170599999999998</c:v>
                </c:pt>
                <c:pt idx="754">
                  <c:v>0.79862000000000033</c:v>
                </c:pt>
                <c:pt idx="755">
                  <c:v>0.69921</c:v>
                </c:pt>
                <c:pt idx="756">
                  <c:v>1.13846</c:v>
                </c:pt>
                <c:pt idx="757">
                  <c:v>1.09413</c:v>
                </c:pt>
                <c:pt idx="758">
                  <c:v>1.10494</c:v>
                </c:pt>
                <c:pt idx="759">
                  <c:v>0.65436000000000005</c:v>
                </c:pt>
                <c:pt idx="760">
                  <c:v>1.1202799999999999</c:v>
                </c:pt>
                <c:pt idx="761">
                  <c:v>1.01698</c:v>
                </c:pt>
                <c:pt idx="762">
                  <c:v>1.13489</c:v>
                </c:pt>
                <c:pt idx="763">
                  <c:v>1.04009</c:v>
                </c:pt>
                <c:pt idx="764">
                  <c:v>1.2575899999999998</c:v>
                </c:pt>
                <c:pt idx="765">
                  <c:v>1.2377599999999993</c:v>
                </c:pt>
                <c:pt idx="766">
                  <c:v>1.2031499999999993</c:v>
                </c:pt>
                <c:pt idx="767">
                  <c:v>0.87313000000000029</c:v>
                </c:pt>
                <c:pt idx="768">
                  <c:v>1.2315099999999994</c:v>
                </c:pt>
                <c:pt idx="769">
                  <c:v>1.1983400000000006</c:v>
                </c:pt>
                <c:pt idx="770">
                  <c:v>1.3327199999999999</c:v>
                </c:pt>
                <c:pt idx="771">
                  <c:v>1.1551</c:v>
                </c:pt>
                <c:pt idx="772">
                  <c:v>1.4839799999999994</c:v>
                </c:pt>
                <c:pt idx="773">
                  <c:v>1.1207100000000001</c:v>
                </c:pt>
                <c:pt idx="774">
                  <c:v>1.4917499999999992</c:v>
                </c:pt>
                <c:pt idx="775">
                  <c:v>1.39591</c:v>
                </c:pt>
                <c:pt idx="776">
                  <c:v>1.30626</c:v>
                </c:pt>
                <c:pt idx="777">
                  <c:v>1.5302100000000001</c:v>
                </c:pt>
                <c:pt idx="778">
                  <c:v>1.0675599999999998</c:v>
                </c:pt>
                <c:pt idx="779">
                  <c:v>1.6722300000000001</c:v>
                </c:pt>
                <c:pt idx="780">
                  <c:v>1.2504599999999999</c:v>
                </c:pt>
                <c:pt idx="781">
                  <c:v>1.3599899999999998</c:v>
                </c:pt>
                <c:pt idx="782">
                  <c:v>0.56747999999999998</c:v>
                </c:pt>
                <c:pt idx="783">
                  <c:v>0.53427999999999998</c:v>
                </c:pt>
                <c:pt idx="784">
                  <c:v>1.2659799999999994</c:v>
                </c:pt>
                <c:pt idx="785">
                  <c:v>1.4140999999999992</c:v>
                </c:pt>
                <c:pt idx="786">
                  <c:v>0.97221999999999997</c:v>
                </c:pt>
                <c:pt idx="787">
                  <c:v>1.4659299999999988</c:v>
                </c:pt>
                <c:pt idx="788">
                  <c:v>1.3072899999999998</c:v>
                </c:pt>
                <c:pt idx="789">
                  <c:v>1.5012699999999994</c:v>
                </c:pt>
                <c:pt idx="790">
                  <c:v>1.40865</c:v>
                </c:pt>
                <c:pt idx="791">
                  <c:v>1.4919899999999993</c:v>
                </c:pt>
                <c:pt idx="792">
                  <c:v>1.3392199999999999</c:v>
                </c:pt>
                <c:pt idx="793">
                  <c:v>1.4666399999999993</c:v>
                </c:pt>
                <c:pt idx="794">
                  <c:v>1.21645</c:v>
                </c:pt>
                <c:pt idx="795">
                  <c:v>1.2983800000000001</c:v>
                </c:pt>
                <c:pt idx="796">
                  <c:v>1.2724800000000001</c:v>
                </c:pt>
                <c:pt idx="797">
                  <c:v>1.5070299999999994</c:v>
                </c:pt>
                <c:pt idx="798">
                  <c:v>0.88163999999999998</c:v>
                </c:pt>
                <c:pt idx="799">
                  <c:v>1.0004999999999993</c:v>
                </c:pt>
                <c:pt idx="800">
                  <c:v>1.3784400000000001</c:v>
                </c:pt>
                <c:pt idx="801">
                  <c:v>1.2548199999999998</c:v>
                </c:pt>
                <c:pt idx="802">
                  <c:v>1.2743800000000001</c:v>
                </c:pt>
                <c:pt idx="803">
                  <c:v>0.94647999999999999</c:v>
                </c:pt>
                <c:pt idx="804">
                  <c:v>1.4256499999999994</c:v>
                </c:pt>
                <c:pt idx="805">
                  <c:v>1.39385</c:v>
                </c:pt>
                <c:pt idx="806">
                  <c:v>1.19147</c:v>
                </c:pt>
                <c:pt idx="807">
                  <c:v>1.5299499999999993</c:v>
                </c:pt>
                <c:pt idx="808">
                  <c:v>0.98819000000000001</c:v>
                </c:pt>
                <c:pt idx="809">
                  <c:v>1.4341299999999992</c:v>
                </c:pt>
                <c:pt idx="810">
                  <c:v>1.37561</c:v>
                </c:pt>
                <c:pt idx="811">
                  <c:v>1.1500999999999999</c:v>
                </c:pt>
                <c:pt idx="812">
                  <c:v>1.4576299999999991</c:v>
                </c:pt>
                <c:pt idx="813">
                  <c:v>0.95870999999999995</c:v>
                </c:pt>
                <c:pt idx="814">
                  <c:v>1.3292299999999992</c:v>
                </c:pt>
                <c:pt idx="815">
                  <c:v>1.2316199999999993</c:v>
                </c:pt>
                <c:pt idx="816">
                  <c:v>1.0234199999999998</c:v>
                </c:pt>
                <c:pt idx="817">
                  <c:v>1.4335299999999989</c:v>
                </c:pt>
                <c:pt idx="818">
                  <c:v>1.56114</c:v>
                </c:pt>
                <c:pt idx="819">
                  <c:v>1.3765400000000001</c:v>
                </c:pt>
                <c:pt idx="820">
                  <c:v>1.5756999999999994</c:v>
                </c:pt>
                <c:pt idx="821">
                  <c:v>1.2398399999999994</c:v>
                </c:pt>
                <c:pt idx="822">
                  <c:v>1.3393199999999998</c:v>
                </c:pt>
                <c:pt idx="823">
                  <c:v>1.2833399999999993</c:v>
                </c:pt>
                <c:pt idx="824">
                  <c:v>1.4227699999999994</c:v>
                </c:pt>
                <c:pt idx="825">
                  <c:v>1.4830299999999994</c:v>
                </c:pt>
                <c:pt idx="826">
                  <c:v>1.4047199999999993</c:v>
                </c:pt>
                <c:pt idx="827">
                  <c:v>1.6507099999999999</c:v>
                </c:pt>
                <c:pt idx="828">
                  <c:v>1.43215</c:v>
                </c:pt>
                <c:pt idx="829">
                  <c:v>1.3009500000000001</c:v>
                </c:pt>
                <c:pt idx="830">
                  <c:v>1.1497899999999999</c:v>
                </c:pt>
                <c:pt idx="831">
                  <c:v>1.3902600000000001</c:v>
                </c:pt>
                <c:pt idx="832">
                  <c:v>1.0107599999999999</c:v>
                </c:pt>
                <c:pt idx="833">
                  <c:v>1.35484</c:v>
                </c:pt>
                <c:pt idx="834">
                  <c:v>1.6787300000000001</c:v>
                </c:pt>
                <c:pt idx="835">
                  <c:v>0.39573000000000008</c:v>
                </c:pt>
                <c:pt idx="836">
                  <c:v>1.4016499999999994</c:v>
                </c:pt>
                <c:pt idx="837">
                  <c:v>1.32637</c:v>
                </c:pt>
                <c:pt idx="838">
                  <c:v>1.1985500000000007</c:v>
                </c:pt>
                <c:pt idx="839">
                  <c:v>1.5118099999999994</c:v>
                </c:pt>
                <c:pt idx="840">
                  <c:v>0.90244000000000002</c:v>
                </c:pt>
                <c:pt idx="841">
                  <c:v>0.91271999999999998</c:v>
                </c:pt>
                <c:pt idx="842">
                  <c:v>1.3337199999999998</c:v>
                </c:pt>
                <c:pt idx="843">
                  <c:v>1.5436099999999993</c:v>
                </c:pt>
                <c:pt idx="844">
                  <c:v>1.36253</c:v>
                </c:pt>
                <c:pt idx="845">
                  <c:v>1.2877599999999998</c:v>
                </c:pt>
                <c:pt idx="846">
                  <c:v>0.57165999999999995</c:v>
                </c:pt>
                <c:pt idx="847">
                  <c:v>0.92115999999999998</c:v>
                </c:pt>
                <c:pt idx="848">
                  <c:v>1.3885400000000001</c:v>
                </c:pt>
                <c:pt idx="849">
                  <c:v>1.22601</c:v>
                </c:pt>
                <c:pt idx="850">
                  <c:v>0.88161</c:v>
                </c:pt>
                <c:pt idx="851">
                  <c:v>1.39063</c:v>
                </c:pt>
                <c:pt idx="852">
                  <c:v>1.1040300000000001</c:v>
                </c:pt>
                <c:pt idx="853">
                  <c:v>1.3623700000000001</c:v>
                </c:pt>
                <c:pt idx="854">
                  <c:v>1.4028399999999994</c:v>
                </c:pt>
                <c:pt idx="855">
                  <c:v>1.2370099999999993</c:v>
                </c:pt>
                <c:pt idx="856">
                  <c:v>1.2325699999999993</c:v>
                </c:pt>
                <c:pt idx="857">
                  <c:v>1.2381500000000001</c:v>
                </c:pt>
                <c:pt idx="858">
                  <c:v>1.1359899999999998</c:v>
                </c:pt>
                <c:pt idx="859">
                  <c:v>1.07446</c:v>
                </c:pt>
                <c:pt idx="860">
                  <c:v>1.3082400000000001</c:v>
                </c:pt>
                <c:pt idx="861">
                  <c:v>1.37493</c:v>
                </c:pt>
                <c:pt idx="862">
                  <c:v>1.0249999999999992</c:v>
                </c:pt>
                <c:pt idx="863">
                  <c:v>1.4860199999999999</c:v>
                </c:pt>
                <c:pt idx="864">
                  <c:v>1.4418799999999994</c:v>
                </c:pt>
                <c:pt idx="865">
                  <c:v>1.2514099999999992</c:v>
                </c:pt>
                <c:pt idx="866">
                  <c:v>1.33084</c:v>
                </c:pt>
                <c:pt idx="867">
                  <c:v>1.3650899999999999</c:v>
                </c:pt>
                <c:pt idx="868">
                  <c:v>1.00431</c:v>
                </c:pt>
                <c:pt idx="869">
                  <c:v>1.3288599999999999</c:v>
                </c:pt>
                <c:pt idx="870">
                  <c:v>1.1385000000000001</c:v>
                </c:pt>
                <c:pt idx="871">
                  <c:v>1.1514800000000001</c:v>
                </c:pt>
                <c:pt idx="872">
                  <c:v>0.93633</c:v>
                </c:pt>
                <c:pt idx="873">
                  <c:v>1.2908500000000001</c:v>
                </c:pt>
                <c:pt idx="874">
                  <c:v>0.78561999999999999</c:v>
                </c:pt>
                <c:pt idx="875">
                  <c:v>1.1852799999999999</c:v>
                </c:pt>
                <c:pt idx="876">
                  <c:v>1.3784700000000001</c:v>
                </c:pt>
                <c:pt idx="877">
                  <c:v>1.2212799999999993</c:v>
                </c:pt>
                <c:pt idx="878">
                  <c:v>1.3626100000000001</c:v>
                </c:pt>
                <c:pt idx="879">
                  <c:v>1.3491599999999999</c:v>
                </c:pt>
                <c:pt idx="880">
                  <c:v>0.98467000000000005</c:v>
                </c:pt>
                <c:pt idx="881">
                  <c:v>1.10107</c:v>
                </c:pt>
                <c:pt idx="882">
                  <c:v>0.23336000000000001</c:v>
                </c:pt>
                <c:pt idx="883">
                  <c:v>1.2288399999999993</c:v>
                </c:pt>
                <c:pt idx="884">
                  <c:v>1.18296</c:v>
                </c:pt>
                <c:pt idx="885">
                  <c:v>1.2986500000000001</c:v>
                </c:pt>
                <c:pt idx="886">
                  <c:v>1.12103</c:v>
                </c:pt>
                <c:pt idx="887">
                  <c:v>0.98622999999999972</c:v>
                </c:pt>
                <c:pt idx="888">
                  <c:v>1.5302100000000001</c:v>
                </c:pt>
                <c:pt idx="889">
                  <c:v>0.97650000000000003</c:v>
                </c:pt>
                <c:pt idx="890">
                  <c:v>1.2515199999999993</c:v>
                </c:pt>
                <c:pt idx="891">
                  <c:v>1.2437799999999994</c:v>
                </c:pt>
                <c:pt idx="892">
                  <c:v>1.2745899999999999</c:v>
                </c:pt>
                <c:pt idx="893">
                  <c:v>0.75251999999999997</c:v>
                </c:pt>
                <c:pt idx="894">
                  <c:v>1.3116999999999994</c:v>
                </c:pt>
                <c:pt idx="895">
                  <c:v>1.0132399999999993</c:v>
                </c:pt>
                <c:pt idx="896">
                  <c:v>1.2533199999999998</c:v>
                </c:pt>
                <c:pt idx="897">
                  <c:v>1.2006699999999992</c:v>
                </c:pt>
                <c:pt idx="898">
                  <c:v>1.27677</c:v>
                </c:pt>
                <c:pt idx="899">
                  <c:v>1.3024500000000001</c:v>
                </c:pt>
                <c:pt idx="900">
                  <c:v>1.1817199999999999</c:v>
                </c:pt>
                <c:pt idx="901">
                  <c:v>1.2476299999999994</c:v>
                </c:pt>
                <c:pt idx="902">
                  <c:v>1.2216999999999993</c:v>
                </c:pt>
                <c:pt idx="903">
                  <c:v>0.31494000000000016</c:v>
                </c:pt>
                <c:pt idx="904">
                  <c:v>1.3028599999999999</c:v>
                </c:pt>
                <c:pt idx="905">
                  <c:v>1.20231</c:v>
                </c:pt>
                <c:pt idx="906">
                  <c:v>1.0822400000000001</c:v>
                </c:pt>
                <c:pt idx="907">
                  <c:v>1.30829</c:v>
                </c:pt>
                <c:pt idx="908">
                  <c:v>1.2405299999999992</c:v>
                </c:pt>
                <c:pt idx="909">
                  <c:v>1.0625199999999999</c:v>
                </c:pt>
                <c:pt idx="910">
                  <c:v>1.4571399999999994</c:v>
                </c:pt>
                <c:pt idx="911">
                  <c:v>1.24461</c:v>
                </c:pt>
                <c:pt idx="912">
                  <c:v>1.4652399999999994</c:v>
                </c:pt>
                <c:pt idx="913">
                  <c:v>1.2129599999999998</c:v>
                </c:pt>
                <c:pt idx="914">
                  <c:v>1.2659399999999994</c:v>
                </c:pt>
                <c:pt idx="915">
                  <c:v>1.4298599999999992</c:v>
                </c:pt>
                <c:pt idx="916">
                  <c:v>1.14666</c:v>
                </c:pt>
                <c:pt idx="917">
                  <c:v>0.68955999999999962</c:v>
                </c:pt>
                <c:pt idx="918">
                  <c:v>1.4192899999999993</c:v>
                </c:pt>
                <c:pt idx="919">
                  <c:v>1.3371899999999999</c:v>
                </c:pt>
                <c:pt idx="920">
                  <c:v>1.4999499999999992</c:v>
                </c:pt>
                <c:pt idx="921">
                  <c:v>1.2885500000000001</c:v>
                </c:pt>
                <c:pt idx="922">
                  <c:v>1.4198499999999994</c:v>
                </c:pt>
                <c:pt idx="923">
                  <c:v>1.3588899999999999</c:v>
                </c:pt>
                <c:pt idx="924">
                  <c:v>1.0093999999999994</c:v>
                </c:pt>
                <c:pt idx="925">
                  <c:v>1.2034099999999994</c:v>
                </c:pt>
                <c:pt idx="926">
                  <c:v>1.3541399999999999</c:v>
                </c:pt>
                <c:pt idx="927">
                  <c:v>1.2125299999999994</c:v>
                </c:pt>
                <c:pt idx="928">
                  <c:v>1.21407</c:v>
                </c:pt>
                <c:pt idx="929">
                  <c:v>1.1676</c:v>
                </c:pt>
                <c:pt idx="930">
                  <c:v>1.1924800000000007</c:v>
                </c:pt>
                <c:pt idx="931">
                  <c:v>1.45218</c:v>
                </c:pt>
                <c:pt idx="932">
                  <c:v>1.1184799999999999</c:v>
                </c:pt>
                <c:pt idx="933">
                  <c:v>1.36836</c:v>
                </c:pt>
                <c:pt idx="934">
                  <c:v>1.0868899999999999</c:v>
                </c:pt>
                <c:pt idx="935">
                  <c:v>1.3046599999999999</c:v>
                </c:pt>
                <c:pt idx="936">
                  <c:v>1.3390299999999993</c:v>
                </c:pt>
                <c:pt idx="937">
                  <c:v>1.1962200000000001</c:v>
                </c:pt>
                <c:pt idx="938">
                  <c:v>1.1771</c:v>
                </c:pt>
                <c:pt idx="939">
                  <c:v>1.22665</c:v>
                </c:pt>
                <c:pt idx="940">
                  <c:v>1.4029899999999993</c:v>
                </c:pt>
                <c:pt idx="941">
                  <c:v>1.2966599999999999</c:v>
                </c:pt>
                <c:pt idx="942">
                  <c:v>1.31809</c:v>
                </c:pt>
                <c:pt idx="943">
                  <c:v>0.91271000000000002</c:v>
                </c:pt>
                <c:pt idx="944">
                  <c:v>1.1351599999999999</c:v>
                </c:pt>
                <c:pt idx="945">
                  <c:v>0.97553000000000001</c:v>
                </c:pt>
                <c:pt idx="946">
                  <c:v>1.00728</c:v>
                </c:pt>
                <c:pt idx="947">
                  <c:v>0.80839000000000005</c:v>
                </c:pt>
                <c:pt idx="948">
                  <c:v>1.2037099999999994</c:v>
                </c:pt>
                <c:pt idx="949">
                  <c:v>1.16597</c:v>
                </c:pt>
                <c:pt idx="950">
                  <c:v>0.78813999999999962</c:v>
                </c:pt>
                <c:pt idx="951">
                  <c:v>1.4784899999999999</c:v>
                </c:pt>
                <c:pt idx="952">
                  <c:v>1.3372599999999999</c:v>
                </c:pt>
                <c:pt idx="953">
                  <c:v>0.63915000000000033</c:v>
                </c:pt>
                <c:pt idx="954">
                  <c:v>0.92467999999999995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1E-4A11-BBED-1B8D8F007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37408"/>
        <c:axId val="100739328"/>
      </c:scatterChart>
      <c:valAx>
        <c:axId val="100737408"/>
        <c:scaling>
          <c:orientation val="minMax"/>
          <c:max val="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/>
                </a:pPr>
                <a:r>
                  <a:rPr lang="pt-BR" sz="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GMDp,</a:t>
                </a:r>
                <a:r>
                  <a:rPr lang="pt-BR" sz="800" b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kg/dia</a:t>
                </a:r>
                <a:endParaRPr lang="pt-BR" sz="800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6117939280578432"/>
              <c:y val="0.814497516587051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0739328"/>
        <c:crosses val="autoZero"/>
        <c:crossBetween val="midCat"/>
      </c:valAx>
      <c:valAx>
        <c:axId val="100739328"/>
        <c:scaling>
          <c:orientation val="minMax"/>
          <c:max val="2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8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pt-BR" sz="8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GMDo, kg/dia</a:t>
                </a:r>
              </a:p>
            </c:rich>
          </c:tx>
          <c:layout>
            <c:manualLayout>
              <c:xMode val="edge"/>
              <c:yMode val="edge"/>
              <c:x val="2.8368982612805582E-2"/>
              <c:y val="0.18703364123603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0737408"/>
        <c:crosses val="autoZero"/>
        <c:crossBetween val="midCat"/>
        <c:majorUnit val="0.5"/>
        <c:minorUnit val="0.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7070887"/>
            <a:ext cx="27543443" cy="15041880"/>
          </a:xfrm>
        </p:spPr>
        <p:txBody>
          <a:bodyPr anchor="b"/>
          <a:lstStyle>
            <a:lvl1pPr algn="ctr"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40"/>
            <a:ext cx="24303038" cy="10431301"/>
          </a:xfrm>
        </p:spPr>
        <p:txBody>
          <a:bodyPr/>
          <a:lstStyle>
            <a:lvl1pPr marL="0" indent="0" algn="ctr">
              <a:buNone/>
              <a:defRPr sz="8500"/>
            </a:lvl1pPr>
            <a:lvl2pPr marL="1620113" indent="0" algn="ctr">
              <a:buNone/>
              <a:defRPr sz="7100"/>
            </a:lvl2pPr>
            <a:lvl3pPr marL="3240226" indent="0" algn="ctr">
              <a:buNone/>
              <a:defRPr sz="6400"/>
            </a:lvl3pPr>
            <a:lvl4pPr marL="4860339" indent="0" algn="ctr">
              <a:buNone/>
              <a:defRPr sz="5700"/>
            </a:lvl4pPr>
            <a:lvl5pPr marL="6480452" indent="0" algn="ctr">
              <a:buNone/>
              <a:defRPr sz="5700"/>
            </a:lvl5pPr>
            <a:lvl6pPr marL="8100565" indent="0" algn="ctr">
              <a:buNone/>
              <a:defRPr sz="5700"/>
            </a:lvl6pPr>
            <a:lvl7pPr marL="9720678" indent="0" algn="ctr">
              <a:buNone/>
              <a:defRPr sz="5700"/>
            </a:lvl7pPr>
            <a:lvl8pPr marL="11340791" indent="0" algn="ctr">
              <a:buNone/>
              <a:defRPr sz="5700"/>
            </a:lvl8pPr>
            <a:lvl9pPr marL="12960904" indent="0" algn="ctr">
              <a:buNone/>
              <a:defRPr sz="57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33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66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7"/>
            <a:ext cx="6987123" cy="366145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7"/>
            <a:ext cx="20556319" cy="3661458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9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7"/>
            <a:ext cx="27948493" cy="9451178"/>
          </a:xfrm>
        </p:spPr>
        <p:txBody>
          <a:bodyPr/>
          <a:lstStyle>
            <a:lvl1pPr marL="0" indent="0">
              <a:buNone/>
              <a:defRPr sz="8500">
                <a:solidFill>
                  <a:schemeClr val="tx1"/>
                </a:solidFill>
              </a:defRPr>
            </a:lvl1pPr>
            <a:lvl2pPr marL="162011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402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48603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64804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810056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972067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134079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296090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60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1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00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8"/>
            <a:ext cx="27948493" cy="835104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8"/>
            <a:ext cx="13708430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13" indent="0">
              <a:buNone/>
              <a:defRPr sz="7100" b="1"/>
            </a:lvl2pPr>
            <a:lvl3pPr marL="3240226" indent="0">
              <a:buNone/>
              <a:defRPr sz="6400" b="1"/>
            </a:lvl3pPr>
            <a:lvl4pPr marL="4860339" indent="0">
              <a:buNone/>
              <a:defRPr sz="5700" b="1"/>
            </a:lvl4pPr>
            <a:lvl5pPr marL="6480452" indent="0">
              <a:buNone/>
              <a:defRPr sz="5700" b="1"/>
            </a:lvl5pPr>
            <a:lvl6pPr marL="8100565" indent="0">
              <a:buNone/>
              <a:defRPr sz="5700" b="1"/>
            </a:lvl6pPr>
            <a:lvl7pPr marL="9720678" indent="0">
              <a:buNone/>
              <a:defRPr sz="5700" b="1"/>
            </a:lvl7pPr>
            <a:lvl8pPr marL="11340791" indent="0">
              <a:buNone/>
              <a:defRPr sz="5700" b="1"/>
            </a:lvl8pPr>
            <a:lvl9pPr marL="12960904" indent="0">
              <a:buNone/>
              <a:defRPr sz="5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3" y="10591328"/>
            <a:ext cx="13775941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0113" indent="0">
              <a:buNone/>
              <a:defRPr sz="7100" b="1"/>
            </a:lvl2pPr>
            <a:lvl3pPr marL="3240226" indent="0">
              <a:buNone/>
              <a:defRPr sz="6400" b="1"/>
            </a:lvl3pPr>
            <a:lvl4pPr marL="4860339" indent="0">
              <a:buNone/>
              <a:defRPr sz="5700" b="1"/>
            </a:lvl4pPr>
            <a:lvl5pPr marL="6480452" indent="0">
              <a:buNone/>
              <a:defRPr sz="5700" b="1"/>
            </a:lvl5pPr>
            <a:lvl6pPr marL="8100565" indent="0">
              <a:buNone/>
              <a:defRPr sz="5700" b="1"/>
            </a:lvl6pPr>
            <a:lvl7pPr marL="9720678" indent="0">
              <a:buNone/>
              <a:defRPr sz="5700" b="1"/>
            </a:lvl7pPr>
            <a:lvl8pPr marL="11340791" indent="0">
              <a:buNone/>
              <a:defRPr sz="5700" b="1"/>
            </a:lvl8pPr>
            <a:lvl9pPr marL="12960904" indent="0">
              <a:buNone/>
              <a:defRPr sz="5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3" y="15781973"/>
            <a:ext cx="13775941" cy="232129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4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88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4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1" y="6220788"/>
            <a:ext cx="16404551" cy="30703837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20113" indent="0">
              <a:buNone/>
              <a:defRPr sz="5000"/>
            </a:lvl2pPr>
            <a:lvl3pPr marL="3240226" indent="0">
              <a:buNone/>
              <a:defRPr sz="4300"/>
            </a:lvl3pPr>
            <a:lvl4pPr marL="4860339" indent="0">
              <a:buNone/>
              <a:defRPr sz="3500"/>
            </a:lvl4pPr>
            <a:lvl5pPr marL="6480452" indent="0">
              <a:buNone/>
              <a:defRPr sz="3500"/>
            </a:lvl5pPr>
            <a:lvl6pPr marL="8100565" indent="0">
              <a:buNone/>
              <a:defRPr sz="3500"/>
            </a:lvl6pPr>
            <a:lvl7pPr marL="9720678" indent="0">
              <a:buNone/>
              <a:defRPr sz="3500"/>
            </a:lvl7pPr>
            <a:lvl8pPr marL="11340791" indent="0">
              <a:buNone/>
              <a:defRPr sz="3500"/>
            </a:lvl8pPr>
            <a:lvl9pPr marL="12960904" indent="0">
              <a:buNone/>
              <a:defRPr sz="3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4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1" y="6220788"/>
            <a:ext cx="16404551" cy="30703837"/>
          </a:xfrm>
        </p:spPr>
        <p:txBody>
          <a:bodyPr anchor="t"/>
          <a:lstStyle>
            <a:lvl1pPr marL="0" indent="0">
              <a:buNone/>
              <a:defRPr sz="11300"/>
            </a:lvl1pPr>
            <a:lvl2pPr marL="1620113" indent="0">
              <a:buNone/>
              <a:defRPr sz="9900"/>
            </a:lvl2pPr>
            <a:lvl3pPr marL="3240226" indent="0">
              <a:buNone/>
              <a:defRPr sz="8500"/>
            </a:lvl3pPr>
            <a:lvl4pPr marL="4860339" indent="0">
              <a:buNone/>
              <a:defRPr sz="7100"/>
            </a:lvl4pPr>
            <a:lvl5pPr marL="6480452" indent="0">
              <a:buNone/>
              <a:defRPr sz="7100"/>
            </a:lvl5pPr>
            <a:lvl6pPr marL="8100565" indent="0">
              <a:buNone/>
              <a:defRPr sz="7100"/>
            </a:lvl6pPr>
            <a:lvl7pPr marL="9720678" indent="0">
              <a:buNone/>
              <a:defRPr sz="7100"/>
            </a:lvl7pPr>
            <a:lvl8pPr marL="11340791" indent="0">
              <a:buNone/>
              <a:defRPr sz="7100"/>
            </a:lvl8pPr>
            <a:lvl9pPr marL="12960904" indent="0">
              <a:buNone/>
              <a:defRPr sz="7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20113" indent="0">
              <a:buNone/>
              <a:defRPr sz="5000"/>
            </a:lvl2pPr>
            <a:lvl3pPr marL="3240226" indent="0">
              <a:buNone/>
              <a:defRPr sz="4300"/>
            </a:lvl3pPr>
            <a:lvl4pPr marL="4860339" indent="0">
              <a:buNone/>
              <a:defRPr sz="3500"/>
            </a:lvl4pPr>
            <a:lvl5pPr marL="6480452" indent="0">
              <a:buNone/>
              <a:defRPr sz="3500"/>
            </a:lvl5pPr>
            <a:lvl6pPr marL="8100565" indent="0">
              <a:buNone/>
              <a:defRPr sz="3500"/>
            </a:lvl6pPr>
            <a:lvl7pPr marL="9720678" indent="0">
              <a:buNone/>
              <a:defRPr sz="3500"/>
            </a:lvl7pPr>
            <a:lvl8pPr marL="11340791" indent="0">
              <a:buNone/>
              <a:defRPr sz="3500"/>
            </a:lvl8pPr>
            <a:lvl9pPr marL="12960904" indent="0">
              <a:buNone/>
              <a:defRPr sz="35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9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8"/>
            <a:ext cx="27948493" cy="8351046"/>
          </a:xfrm>
          <a:prstGeom prst="rect">
            <a:avLst/>
          </a:prstGeom>
        </p:spPr>
        <p:txBody>
          <a:bodyPr vert="horz" lIns="91449" tIns="45725" rIns="91449" bIns="45725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A6FA-0ED4-4D45-B4B8-F1612B10B8C6}" type="datetimeFigureOut">
              <a:rPr lang="pt-BR" smtClean="0"/>
              <a:pPr/>
              <a:t>07/02/2023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9" tIns="45725" rIns="91449" bIns="45725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35B3-88AE-4F29-8BEA-1F2FEE004FC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5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40226" rtl="0" eaLnBrk="1" latinLnBrk="0" hangingPunct="1">
        <a:lnSpc>
          <a:spcPct val="90000"/>
        </a:lnSpc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57" indent="-810057" algn="l" defTabSz="3240226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70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50283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396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290509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10622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735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848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770961" indent="-810057" algn="l" defTabSz="3240226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0113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226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0339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452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0565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20678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0791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60904" algn="l" defTabSz="3240226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729042" y="8478745"/>
            <a:ext cx="29023765" cy="120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97" tIns="216049" rIns="432097" bIns="216049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4000" b="1" dirty="0"/>
              <a:t>Autor</a:t>
            </a:r>
            <a:r>
              <a:rPr lang="pt-BR" sz="4000" b="1" baseline="30000" dirty="0"/>
              <a:t>1</a:t>
            </a:r>
            <a:r>
              <a:rPr lang="pt-BR" sz="4000" b="1" dirty="0"/>
              <a:t>, Autor</a:t>
            </a:r>
            <a:r>
              <a:rPr lang="pt-BR" sz="4000" b="1" baseline="30000" dirty="0"/>
              <a:t>1</a:t>
            </a:r>
            <a:r>
              <a:rPr lang="pt-BR" sz="4000" b="1" dirty="0"/>
              <a:t>, Autor</a:t>
            </a:r>
            <a:r>
              <a:rPr lang="pt-BR" sz="4000" b="1" baseline="30000" dirty="0"/>
              <a:t>2</a:t>
            </a:r>
            <a:endParaRPr lang="en-US" sz="4000" b="1" dirty="0"/>
          </a:p>
          <a:p>
            <a:pPr algn="ctr" eaLnBrk="1" hangingPunct="1"/>
            <a:endParaRPr lang="pt-BR" sz="4000" b="1" baseline="30000" dirty="0">
              <a:cs typeface="Times New Roman" panose="02020603050405020304" pitchFamily="18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1694112" y="9853054"/>
            <a:ext cx="29023765" cy="1077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5" rIns="91449" bIns="4572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3200" baseline="30000" dirty="0">
                <a:cs typeface="Times New Roman" panose="02020603050405020304" pitchFamily="18" charset="0"/>
              </a:rPr>
              <a:t>1</a:t>
            </a:r>
            <a:r>
              <a:rPr lang="pt-BR" sz="3200" dirty="0">
                <a:cs typeface="Times New Roman" panose="02020603050405020304" pitchFamily="18" charset="0"/>
              </a:rPr>
              <a:t>Nome do departamento, Nome da Universidade, Cidade, Estado, País; </a:t>
            </a:r>
            <a:r>
              <a:rPr lang="pt-BR" sz="3200" baseline="30000" dirty="0">
                <a:cs typeface="Times New Roman" panose="02020603050405020304" pitchFamily="18" charset="0"/>
              </a:rPr>
              <a:t>2</a:t>
            </a:r>
            <a:r>
              <a:rPr lang="pt-BR" sz="3200" dirty="0">
                <a:cs typeface="Times New Roman" panose="02020603050405020304" pitchFamily="18" charset="0"/>
              </a:rPr>
              <a:t>Nome do departamento, Nome da Universidade, Cidade, Estado, País; *Autor correspondente: </a:t>
            </a:r>
            <a:r>
              <a:rPr lang="pt-BR" sz="3200" dirty="0" err="1">
                <a:cs typeface="Times New Roman" panose="02020603050405020304" pitchFamily="18" charset="0"/>
              </a:rPr>
              <a:t>autormail@mail.com.br</a:t>
            </a:r>
            <a:endParaRPr lang="pt-BR" sz="3200" dirty="0">
              <a:cs typeface="Times New Roman" panose="02020603050405020304" pitchFamily="18" charset="0"/>
            </a:endParaRPr>
          </a:p>
        </p:txBody>
      </p: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1255897" y="11511682"/>
            <a:ext cx="29898606" cy="0"/>
          </a:xfrm>
          <a:prstGeom prst="line">
            <a:avLst/>
          </a:prstGeom>
          <a:noFill/>
          <a:ln w="28575">
            <a:solidFill>
              <a:srgbClr val="2AA44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ubtitle 2"/>
          <p:cNvSpPr txBox="1">
            <a:spLocks/>
          </p:cNvSpPr>
          <p:nvPr/>
        </p:nvSpPr>
        <p:spPr bwMode="auto">
          <a:xfrm>
            <a:off x="1255897" y="12664604"/>
            <a:ext cx="14402329" cy="439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1370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41370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41370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41370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413702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4137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pt-BR" sz="6000" b="1" dirty="0">
                <a:solidFill>
                  <a:srgbClr val="2AA441"/>
                </a:solidFill>
                <a:latin typeface="Arial" pitchFamily="34" charset="0"/>
                <a:ea typeface="Geneva"/>
                <a:cs typeface="Geneva"/>
              </a:rPr>
              <a:t>Introdução</a:t>
            </a:r>
          </a:p>
          <a:p>
            <a:pPr algn="ctr" eaLnBrk="1" fontAlgn="base" hangingPunct="1">
              <a:spcBef>
                <a:spcPct val="0"/>
              </a:spcBef>
              <a:spcAft>
                <a:spcPts val="1200"/>
              </a:spcAft>
              <a:defRPr/>
            </a:pPr>
            <a:endParaRPr lang="pt-BR" sz="6000" b="1" dirty="0">
              <a:solidFill>
                <a:srgbClr val="2AA441"/>
              </a:solidFill>
              <a:latin typeface="Arial" pitchFamily="34" charset="0"/>
              <a:ea typeface="Geneva"/>
              <a:cs typeface="Geneva"/>
            </a:endParaRPr>
          </a:p>
          <a:p>
            <a:pPr algn="just" defTabSz="914491" fontAlgn="base">
              <a:spcBef>
                <a:spcPct val="0"/>
              </a:spcBef>
              <a:spcAft>
                <a:spcPts val="120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Tamanho de fonte: 32 ou superior</a:t>
            </a:r>
            <a:endParaRPr lang="pt-BR" sz="3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272432" y="19375219"/>
            <a:ext cx="14402329" cy="643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14491" eaLnBrk="1" fontAlgn="base" hangingPunct="1">
              <a:spcBef>
                <a:spcPct val="0"/>
              </a:spcBef>
              <a:spcAft>
                <a:spcPts val="1200"/>
              </a:spcAft>
            </a:pPr>
            <a:r>
              <a:rPr lang="pt-BR" sz="6000" b="1" dirty="0">
                <a:solidFill>
                  <a:srgbClr val="2AA441"/>
                </a:solidFill>
                <a:latin typeface="Arial" panose="020B0604020202020204" pitchFamily="34" charset="0"/>
              </a:rPr>
              <a:t>Material e métodos</a:t>
            </a:r>
          </a:p>
          <a:p>
            <a:pPr algn="ctr" defTabSz="914491" eaLnBrk="1" fontAlgn="base" hangingPunct="1">
              <a:spcBef>
                <a:spcPct val="0"/>
              </a:spcBef>
              <a:spcAft>
                <a:spcPts val="1200"/>
              </a:spcAft>
            </a:pPr>
            <a:endParaRPr lang="pt-BR" sz="6000" b="1" dirty="0">
              <a:solidFill>
                <a:srgbClr val="2AA441"/>
              </a:solidFill>
              <a:latin typeface="Arial" panose="020B0604020202020204" pitchFamily="34" charset="0"/>
            </a:endParaRPr>
          </a:p>
          <a:p>
            <a:pPr algn="just" defTabSz="914491" fontAlgn="base">
              <a:spcBef>
                <a:spcPct val="0"/>
              </a:spcBef>
              <a:spcAft>
                <a:spcPts val="120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Tamanho de fonte: 32 ou superior</a:t>
            </a:r>
            <a:endParaRPr lang="pt-BR" sz="3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255897" y="28402633"/>
            <a:ext cx="14402329" cy="3374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14491"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pt-BR" sz="6000" b="1" dirty="0">
                <a:solidFill>
                  <a:srgbClr val="2AA441"/>
                </a:solidFill>
                <a:latin typeface="Arial" panose="020B0604020202020204" pitchFamily="34" charset="0"/>
              </a:rPr>
              <a:t>Resultados e discussão</a:t>
            </a:r>
          </a:p>
          <a:p>
            <a:pPr algn="ctr" defTabSz="914491" eaLnBrk="1" fontAlgn="base" hangingPunct="1">
              <a:spcBef>
                <a:spcPct val="0"/>
              </a:spcBef>
              <a:spcAft>
                <a:spcPts val="1800"/>
              </a:spcAft>
            </a:pPr>
            <a:endParaRPr lang="pt-BR" sz="6000" b="1" dirty="0">
              <a:solidFill>
                <a:srgbClr val="2AA441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Tamanho de fonte: 32 ou superior</a:t>
            </a:r>
            <a:endParaRPr lang="pt-BR" sz="32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6733696" y="28345385"/>
            <a:ext cx="14697647" cy="551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14491"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pt-BR" sz="6000" b="1" dirty="0">
                <a:solidFill>
                  <a:srgbClr val="2AA441"/>
                </a:solidFill>
                <a:latin typeface="Arial" panose="020B0604020202020204" pitchFamily="34" charset="0"/>
              </a:rPr>
              <a:t>Conclusões</a:t>
            </a:r>
          </a:p>
          <a:p>
            <a:pPr algn="ctr" defTabSz="914491" eaLnBrk="1" fontAlgn="base" hangingPunct="1">
              <a:spcBef>
                <a:spcPts val="600"/>
              </a:spcBef>
              <a:spcAft>
                <a:spcPts val="600"/>
              </a:spcAft>
            </a:pPr>
            <a:endParaRPr lang="pt-BR" sz="6000" b="1" dirty="0">
              <a:solidFill>
                <a:srgbClr val="2AA441"/>
              </a:solidFill>
              <a:latin typeface="Arial" panose="020B0604020202020204" pitchFamily="34" charset="0"/>
            </a:endParaRPr>
          </a:p>
          <a:p>
            <a:pPr algn="just" defTabSz="914491" fontAlgn="base">
              <a:spcBef>
                <a:spcPct val="0"/>
              </a:spcBef>
              <a:spcAft>
                <a:spcPts val="120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Tamanho de fonte: 32 ou superior</a:t>
            </a:r>
            <a:endParaRPr lang="pt-BR" sz="3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839372899"/>
              </p:ext>
            </p:extLst>
          </p:nvPr>
        </p:nvGraphicFramePr>
        <p:xfrm>
          <a:off x="1255898" y="33075605"/>
          <a:ext cx="6805000" cy="580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525478755"/>
              </p:ext>
            </p:extLst>
          </p:nvPr>
        </p:nvGraphicFramePr>
        <p:xfrm>
          <a:off x="8457062" y="33075605"/>
          <a:ext cx="6805000" cy="5803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Subtitle 2"/>
          <p:cNvSpPr txBox="1">
            <a:spLocks/>
          </p:cNvSpPr>
          <p:nvPr/>
        </p:nvSpPr>
        <p:spPr bwMode="auto">
          <a:xfrm>
            <a:off x="1272433" y="39786325"/>
            <a:ext cx="13841452" cy="132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sz="3200" b="1" dirty="0" err="1"/>
              <a:t>Figura</a:t>
            </a:r>
            <a:r>
              <a:rPr lang="en-US" sz="3200" b="1" dirty="0"/>
              <a:t> 1. </a:t>
            </a:r>
            <a:r>
              <a:rPr lang="pt-BR" sz="3200" dirty="0"/>
              <a:t>Valores observados e preditos do consumo de matéria seca (</a:t>
            </a:r>
            <a:r>
              <a:rPr lang="pt-BR" sz="3200" dirty="0" err="1"/>
              <a:t>CMSo</a:t>
            </a:r>
            <a:r>
              <a:rPr lang="pt-BR" sz="3200" dirty="0"/>
              <a:t> e </a:t>
            </a:r>
            <a:r>
              <a:rPr lang="pt-BR" sz="3200" dirty="0" err="1"/>
              <a:t>CMSp</a:t>
            </a:r>
            <a:r>
              <a:rPr lang="pt-BR" sz="3200" dirty="0"/>
              <a:t>) e ganho médio diário (</a:t>
            </a:r>
            <a:r>
              <a:rPr lang="pt-BR" sz="3200" dirty="0" err="1"/>
              <a:t>GMDo</a:t>
            </a:r>
            <a:r>
              <a:rPr lang="pt-BR" sz="3200" dirty="0"/>
              <a:t> e </a:t>
            </a:r>
            <a:r>
              <a:rPr lang="pt-BR" sz="3200" dirty="0" err="1"/>
              <a:t>GMDp</a:t>
            </a:r>
            <a:r>
              <a:rPr lang="pt-BR" sz="3200" dirty="0"/>
              <a:t>).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6562742" y="12922226"/>
            <a:ext cx="14402329" cy="11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defTabSz="914491"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pt-BR" sz="3200" b="1" dirty="0">
                <a:cs typeface="Times New Roman" panose="02020603050405020304" pitchFamily="18" charset="0"/>
              </a:rPr>
              <a:t>Tabela 1. </a:t>
            </a:r>
            <a:r>
              <a:rPr lang="pt-BR" sz="3200" dirty="0">
                <a:cs typeface="Times New Roman" panose="02020603050405020304" pitchFamily="18" charset="0"/>
              </a:rPr>
              <a:t>Estimativas dos componentes de variância e herdabilidade das características de eficiência alimentar</a:t>
            </a:r>
            <a:r>
              <a:rPr lang="pt-BR" sz="32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07138" y="14252992"/>
            <a:ext cx="14424120" cy="5777662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 bwMode="auto">
          <a:xfrm>
            <a:off x="16498833" y="19254275"/>
            <a:ext cx="14402329" cy="11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3200" baseline="30000" dirty="0"/>
              <a:t>1</a:t>
            </a:r>
            <a:r>
              <a:rPr lang="pt-BR" sz="3200" dirty="0"/>
              <a:t>EAB: eficiência alimentar bruta; CAR: consumo alimentar residual; </a:t>
            </a:r>
            <a:r>
              <a:rPr lang="pt-BR" sz="3200" dirty="0" err="1"/>
              <a:t>CARegl</a:t>
            </a:r>
            <a:r>
              <a:rPr lang="pt-BR" sz="3200" dirty="0"/>
              <a:t>: consumo alimentar residual ajustado para espessura de gordura no lombo; </a:t>
            </a:r>
            <a:r>
              <a:rPr lang="pt-BR" sz="3200" dirty="0" err="1"/>
              <a:t>CAReg</a:t>
            </a:r>
            <a:r>
              <a:rPr lang="pt-BR" sz="3200" dirty="0"/>
              <a:t>: consumo alimentar residual ajustado para espessura de gordura; GANR: ganho de peso residual; CGR: consumo e ganho residual; </a:t>
            </a:r>
            <a:r>
              <a:rPr lang="pt-BR" sz="3200" dirty="0" err="1"/>
              <a:t>CGRegl</a:t>
            </a:r>
            <a:r>
              <a:rPr lang="pt-BR" sz="3200" dirty="0"/>
              <a:t>: consumo e ganho residual utilizando </a:t>
            </a:r>
            <a:r>
              <a:rPr lang="pt-BR" sz="3200" dirty="0" err="1"/>
              <a:t>CARegl</a:t>
            </a:r>
            <a:r>
              <a:rPr lang="pt-BR" sz="3200" dirty="0"/>
              <a:t>; </a:t>
            </a:r>
            <a:r>
              <a:rPr lang="pt-BR" sz="3200" dirty="0" err="1"/>
              <a:t>CGReg</a:t>
            </a:r>
            <a:r>
              <a:rPr lang="pt-BR" sz="3200" dirty="0"/>
              <a:t>: consumo e ganho residual utilizando </a:t>
            </a:r>
            <a:r>
              <a:rPr lang="pt-BR" sz="3200" dirty="0" err="1"/>
              <a:t>CAReg</a:t>
            </a:r>
            <a:r>
              <a:rPr lang="pt-BR" sz="3200" dirty="0"/>
              <a:t>. </a:t>
            </a:r>
            <a:r>
              <a:rPr lang="pt-BR" sz="3200" baseline="30000" dirty="0"/>
              <a:t>2</a:t>
            </a:r>
            <a:r>
              <a:rPr lang="pt-BR" sz="3200" dirty="0"/>
              <a:t>σ</a:t>
            </a:r>
            <a:r>
              <a:rPr lang="pt-BR" sz="3200" baseline="30000" dirty="0"/>
              <a:t>2</a:t>
            </a:r>
            <a:r>
              <a:rPr lang="pt-BR" sz="3200" baseline="-25000" dirty="0"/>
              <a:t>a</a:t>
            </a:r>
            <a:r>
              <a:rPr lang="pt-BR" sz="3200" dirty="0"/>
              <a:t>: componente de variância genética aditiva; σ</a:t>
            </a:r>
            <a:r>
              <a:rPr lang="pt-BR" sz="3200" baseline="30000" dirty="0"/>
              <a:t>2</a:t>
            </a:r>
            <a:r>
              <a:rPr lang="pt-BR" sz="3200" baseline="-25000" dirty="0"/>
              <a:t>e</a:t>
            </a:r>
            <a:r>
              <a:rPr lang="pt-BR" sz="3200" dirty="0"/>
              <a:t>: componente de variância residual; h</a:t>
            </a:r>
            <a:r>
              <a:rPr lang="pt-BR" sz="3200" baseline="30000" dirty="0"/>
              <a:t>2</a:t>
            </a:r>
            <a:r>
              <a:rPr lang="pt-BR" sz="3200" dirty="0"/>
              <a:t>: herdabilidade; EP: erro-padrão.</a:t>
            </a: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491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DC77BC6-4A88-42B1-8429-E5BE9B3CA299}"/>
              </a:ext>
            </a:extLst>
          </p:cNvPr>
          <p:cNvSpPr txBox="1">
            <a:spLocks/>
          </p:cNvSpPr>
          <p:nvPr/>
        </p:nvSpPr>
        <p:spPr bwMode="auto">
          <a:xfrm>
            <a:off x="1881442" y="6954745"/>
            <a:ext cx="29023765" cy="15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97" tIns="216049" rIns="432097" bIns="216049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4000" b="1" dirty="0"/>
              <a:t>Título do trabalho </a:t>
            </a:r>
            <a:endParaRPr lang="pt-BR" sz="4000" b="1" baseline="30000" dirty="0">
              <a:cs typeface="Times New Roman" panose="02020603050405020304" pitchFamily="18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CA19A0-EEFF-4F00-A9AE-1B1B1BB1ADA1}"/>
              </a:ext>
            </a:extLst>
          </p:cNvPr>
          <p:cNvSpPr txBox="1">
            <a:spLocks/>
          </p:cNvSpPr>
          <p:nvPr/>
        </p:nvSpPr>
        <p:spPr bwMode="auto">
          <a:xfrm>
            <a:off x="16710400" y="35177985"/>
            <a:ext cx="14697647" cy="5518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defTabSz="914491" eaLnBrk="1" fontAlgn="base" hangingPunct="1">
              <a:spcBef>
                <a:spcPts val="600"/>
              </a:spcBef>
              <a:spcAft>
                <a:spcPts val="600"/>
              </a:spcAft>
            </a:pPr>
            <a:r>
              <a:rPr lang="pt-BR" sz="6000" b="1" dirty="0">
                <a:solidFill>
                  <a:srgbClr val="2AA441"/>
                </a:solidFill>
                <a:latin typeface="Arial" panose="020B0604020202020204" pitchFamily="34" charset="0"/>
              </a:rPr>
              <a:t>Referências</a:t>
            </a:r>
          </a:p>
          <a:p>
            <a:pPr algn="ctr" defTabSz="914491" eaLnBrk="1" fontAlgn="base" hangingPunct="1">
              <a:spcBef>
                <a:spcPts val="600"/>
              </a:spcBef>
              <a:spcAft>
                <a:spcPts val="600"/>
              </a:spcAft>
            </a:pPr>
            <a:endParaRPr lang="pt-BR" sz="6000" b="1" dirty="0">
              <a:solidFill>
                <a:srgbClr val="2AA441"/>
              </a:solidFill>
              <a:latin typeface="Arial" panose="020B0604020202020204" pitchFamily="34" charset="0"/>
            </a:endParaRPr>
          </a:p>
          <a:p>
            <a:pPr algn="just" defTabSz="914491" fontAlgn="base">
              <a:spcBef>
                <a:spcPct val="0"/>
              </a:spcBef>
              <a:spcAft>
                <a:spcPts val="1200"/>
              </a:spcAft>
            </a:pP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</a:rPr>
              <a:t>Tamanho de fonte: 32 ou superior</a:t>
            </a:r>
            <a:endParaRPr lang="pt-BR" sz="32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D6F733-D78F-0C6A-6823-2DEBEDBBF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898" y="67477"/>
            <a:ext cx="22864414" cy="643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4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245</Words>
  <Application>Microsoft Macintosh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Anielly Freitas</dc:creator>
  <cp:lastModifiedBy>Tiago Bresolin</cp:lastModifiedBy>
  <cp:revision>15</cp:revision>
  <dcterms:created xsi:type="dcterms:W3CDTF">2016-11-18T11:20:39Z</dcterms:created>
  <dcterms:modified xsi:type="dcterms:W3CDTF">2023-02-08T03:09:16Z</dcterms:modified>
</cp:coreProperties>
</file>